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88" r:id="rId4"/>
    <p:sldId id="258" r:id="rId5"/>
    <p:sldId id="260" r:id="rId6"/>
    <p:sldId id="262" r:id="rId7"/>
    <p:sldId id="287" r:id="rId8"/>
    <p:sldId id="261" r:id="rId9"/>
    <p:sldId id="263" r:id="rId10"/>
    <p:sldId id="264" r:id="rId11"/>
    <p:sldId id="265" r:id="rId12"/>
    <p:sldId id="267" r:id="rId13"/>
    <p:sldId id="268" r:id="rId14"/>
    <p:sldId id="270" r:id="rId15"/>
    <p:sldId id="271" r:id="rId16"/>
    <p:sldId id="272" r:id="rId17"/>
    <p:sldId id="273" r:id="rId18"/>
    <p:sldId id="277" r:id="rId19"/>
    <p:sldId id="278" r:id="rId20"/>
    <p:sldId id="279" r:id="rId21"/>
    <p:sldId id="281" r:id="rId22"/>
    <p:sldId id="290" r:id="rId23"/>
    <p:sldId id="282" r:id="rId24"/>
    <p:sldId id="283" r:id="rId25"/>
    <p:sldId id="284" r:id="rId26"/>
    <p:sldId id="285" r:id="rId27"/>
    <p:sldId id="269" r:id="rId28"/>
    <p:sldId id="286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792CBA-1EC2-46BD-BFA5-69DD35E1FF3C}" v="121" dt="2023-06-01T21:25:07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cE MaGiC" userId="371d8beac0543fad" providerId="LiveId" clId="{A4792CBA-1EC2-46BD-BFA5-69DD35E1FF3C}"/>
    <pc:docChg chg="undo redo custSel addSld delSld modSld sldOrd modMainMaster">
      <pc:chgData name="JusTicE MaGiC" userId="371d8beac0543fad" providerId="LiveId" clId="{A4792CBA-1EC2-46BD-BFA5-69DD35E1FF3C}" dt="2023-06-01T22:05:33.469" v="1665" actId="14100"/>
      <pc:docMkLst>
        <pc:docMk/>
      </pc:docMkLst>
      <pc:sldChg chg="addSp delSp modSp mod modMedia setBg delDesignElem">
        <pc:chgData name="JusTicE MaGiC" userId="371d8beac0543fad" providerId="LiveId" clId="{A4792CBA-1EC2-46BD-BFA5-69DD35E1FF3C}" dt="2023-06-01T21:05:48.661" v="1267"/>
        <pc:sldMkLst>
          <pc:docMk/>
          <pc:sldMk cId="580278048" sldId="256"/>
        </pc:sldMkLst>
        <pc:spChg chg="mod">
          <ac:chgData name="JusTicE MaGiC" userId="371d8beac0543fad" providerId="LiveId" clId="{A4792CBA-1EC2-46BD-BFA5-69DD35E1FF3C}" dt="2023-06-01T20:43:11.400" v="562" actId="26606"/>
          <ac:spMkLst>
            <pc:docMk/>
            <pc:sldMk cId="580278048" sldId="256"/>
            <ac:spMk id="2" creationId="{C89778DC-4482-B338-DEC5-99574E05455A}"/>
          </ac:spMkLst>
        </pc:spChg>
        <pc:spChg chg="mod">
          <ac:chgData name="JusTicE MaGiC" userId="371d8beac0543fad" providerId="LiveId" clId="{A4792CBA-1EC2-46BD-BFA5-69DD35E1FF3C}" dt="2023-06-01T21:05:48.661" v="1267"/>
          <ac:spMkLst>
            <pc:docMk/>
            <pc:sldMk cId="580278048" sldId="256"/>
            <ac:spMk id="3" creationId="{E7C77F32-8933-1203-0813-47735A05BBAB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580278048" sldId="256"/>
            <ac:spMk id="9" creationId="{C1DD1A8A-57D5-4A81-AD04-532B043C5611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580278048" sldId="256"/>
            <ac:spMk id="11" creationId="{007891EC-4501-44ED-A8C8-B11B6DB767AB}"/>
          </ac:spMkLst>
        </pc:spChg>
        <pc:picChg chg="add mod">
          <ac:chgData name="JusTicE MaGiC" userId="371d8beac0543fad" providerId="LiveId" clId="{A4792CBA-1EC2-46BD-BFA5-69DD35E1FF3C}" dt="2023-06-01T20:43:12.841" v="564"/>
          <ac:picMkLst>
            <pc:docMk/>
            <pc:sldMk cId="580278048" sldId="256"/>
            <ac:picMk id="5" creationId="{0E187C81-68F5-B55C-81D2-FA14804FDF0B}"/>
          </ac:picMkLst>
        </pc:picChg>
      </pc:sldChg>
      <pc:sldChg chg="addSp delSp modSp mod setBg setClrOvrMap delDesignElem">
        <pc:chgData name="JusTicE MaGiC" userId="371d8beac0543fad" providerId="LiveId" clId="{A4792CBA-1EC2-46BD-BFA5-69DD35E1FF3C}" dt="2023-06-01T21:15:49.980" v="1404" actId="26606"/>
        <pc:sldMkLst>
          <pc:docMk/>
          <pc:sldMk cId="1240773005" sldId="257"/>
        </pc:sldMkLst>
        <pc:spChg chg="mod">
          <ac:chgData name="JusTicE MaGiC" userId="371d8beac0543fad" providerId="LiveId" clId="{A4792CBA-1EC2-46BD-BFA5-69DD35E1FF3C}" dt="2023-06-01T21:15:49.980" v="1404" actId="26606"/>
          <ac:spMkLst>
            <pc:docMk/>
            <pc:sldMk cId="1240773005" sldId="257"/>
            <ac:spMk id="2" creationId="{DBCA29EE-8DDC-F061-E9A0-CAF5AD9CFAA5}"/>
          </ac:spMkLst>
        </pc:spChg>
        <pc:spChg chg="add del mod">
          <ac:chgData name="JusTicE MaGiC" userId="371d8beac0543fad" providerId="LiveId" clId="{A4792CBA-1EC2-46BD-BFA5-69DD35E1FF3C}" dt="2023-06-01T20:44:20.260" v="575" actId="26606"/>
          <ac:spMkLst>
            <pc:docMk/>
            <pc:sldMk cId="1240773005" sldId="257"/>
            <ac:spMk id="3" creationId="{1F1DFC6F-EAD5-51A7-6608-85930F94A22A}"/>
          </ac:spMkLst>
        </pc:spChg>
        <pc:spChg chg="add del">
          <ac:chgData name="JusTicE MaGiC" userId="371d8beac0543fad" providerId="LiveId" clId="{A4792CBA-1EC2-46BD-BFA5-69DD35E1FF3C}" dt="2023-06-01T20:44:11.751" v="568" actId="26606"/>
          <ac:spMkLst>
            <pc:docMk/>
            <pc:sldMk cId="1240773005" sldId="257"/>
            <ac:spMk id="6" creationId="{AE2B703B-46F9-481A-A605-82E2A828C4FA}"/>
          </ac:spMkLst>
        </pc:spChg>
        <pc:spChg chg="add del">
          <ac:chgData name="JusTicE MaGiC" userId="371d8beac0543fad" providerId="LiveId" clId="{A4792CBA-1EC2-46BD-BFA5-69DD35E1FF3C}" dt="2023-06-01T20:44:11.751" v="568" actId="26606"/>
          <ac:spMkLst>
            <pc:docMk/>
            <pc:sldMk cId="1240773005" sldId="257"/>
            <ac:spMk id="7" creationId="{F13BE4D7-0C3D-4906-B230-A1C5B4665CCF}"/>
          </ac:spMkLst>
        </pc:spChg>
        <pc:spChg chg="add del">
          <ac:chgData name="JusTicE MaGiC" userId="371d8beac0543fad" providerId="LiveId" clId="{A4792CBA-1EC2-46BD-BFA5-69DD35E1FF3C}" dt="2023-06-01T20:44:03.720" v="566" actId="26606"/>
          <ac:spMkLst>
            <pc:docMk/>
            <pc:sldMk cId="1240773005" sldId="257"/>
            <ac:spMk id="9" creationId="{56688E73-49B9-4052-A836-D248C825D70D}"/>
          </ac:spMkLst>
        </pc:spChg>
        <pc:spChg chg="add del">
          <ac:chgData name="JusTicE MaGiC" userId="371d8beac0543fad" providerId="LiveId" clId="{A4792CBA-1EC2-46BD-BFA5-69DD35E1FF3C}" dt="2023-06-01T20:44:13.455" v="570" actId="26606"/>
          <ac:spMkLst>
            <pc:docMk/>
            <pc:sldMk cId="1240773005" sldId="257"/>
            <ac:spMk id="10" creationId="{D1D34770-47A8-402C-AF23-2B653F2D88C1}"/>
          </ac:spMkLst>
        </pc:spChg>
        <pc:spChg chg="add del">
          <ac:chgData name="JusTicE MaGiC" userId="371d8beac0543fad" providerId="LiveId" clId="{A4792CBA-1EC2-46BD-BFA5-69DD35E1FF3C}" dt="2023-06-01T20:44:03.720" v="566" actId="26606"/>
          <ac:spMkLst>
            <pc:docMk/>
            <pc:sldMk cId="1240773005" sldId="257"/>
            <ac:spMk id="11" creationId="{5B6AEE0C-07FE-4154-BC7C-2F20530BC556}"/>
          </ac:spMkLst>
        </pc:spChg>
        <pc:spChg chg="add del">
          <ac:chgData name="JusTicE MaGiC" userId="371d8beac0543fad" providerId="LiveId" clId="{A4792CBA-1EC2-46BD-BFA5-69DD35E1FF3C}" dt="2023-06-01T21:15:49.980" v="1404" actId="26606"/>
          <ac:spMkLst>
            <pc:docMk/>
            <pc:sldMk cId="1240773005" sldId="257"/>
            <ac:spMk id="15" creationId="{063BBA22-50EA-4C4D-BE05-F1CE4E63AA56}"/>
          </ac:spMkLst>
        </pc:spChg>
        <pc:spChg chg="add del">
          <ac:chgData name="JusTicE MaGiC" userId="371d8beac0543fad" providerId="LiveId" clId="{A4792CBA-1EC2-46BD-BFA5-69DD35E1FF3C}" dt="2023-06-01T20:44:17.161" v="572" actId="26606"/>
          <ac:spMkLst>
            <pc:docMk/>
            <pc:sldMk cId="1240773005" sldId="257"/>
            <ac:spMk id="19" creationId="{EDDBB197-D710-4A4F-A9CA-FD2177498BE8}"/>
          </ac:spMkLst>
        </pc:spChg>
        <pc:spChg chg="add del">
          <ac:chgData name="JusTicE MaGiC" userId="371d8beac0543fad" providerId="LiveId" clId="{A4792CBA-1EC2-46BD-BFA5-69DD35E1FF3C}" dt="2023-06-01T20:44:17.161" v="572" actId="26606"/>
          <ac:spMkLst>
            <pc:docMk/>
            <pc:sldMk cId="1240773005" sldId="257"/>
            <ac:spMk id="20" creationId="{975D1CFA-2CDB-4B64-BD9F-85744E8DA12F}"/>
          </ac:spMkLst>
        </pc:spChg>
        <pc:spChg chg="add del">
          <ac:chgData name="JusTicE MaGiC" userId="371d8beac0543fad" providerId="LiveId" clId="{A4792CBA-1EC2-46BD-BFA5-69DD35E1FF3C}" dt="2023-06-01T20:44:17.161" v="572" actId="26606"/>
          <ac:spMkLst>
            <pc:docMk/>
            <pc:sldMk cId="1240773005" sldId="257"/>
            <ac:spMk id="21" creationId="{1F1DFC6F-EAD5-51A7-6608-85930F94A22A}"/>
          </ac:spMkLst>
        </pc:spChg>
        <pc:spChg chg="add del">
          <ac:chgData name="JusTicE MaGiC" userId="371d8beac0543fad" providerId="LiveId" clId="{A4792CBA-1EC2-46BD-BFA5-69DD35E1FF3C}" dt="2023-06-01T20:44:20.232" v="574" actId="26606"/>
          <ac:spMkLst>
            <pc:docMk/>
            <pc:sldMk cId="1240773005" sldId="257"/>
            <ac:spMk id="24" creationId="{2E442304-DDBD-4F7B-8017-36BCC863FB40}"/>
          </ac:spMkLst>
        </pc:spChg>
        <pc:spChg chg="add del">
          <ac:chgData name="JusTicE MaGiC" userId="371d8beac0543fad" providerId="LiveId" clId="{A4792CBA-1EC2-46BD-BFA5-69DD35E1FF3C}" dt="2023-06-01T20:44:20.232" v="574" actId="26606"/>
          <ac:spMkLst>
            <pc:docMk/>
            <pc:sldMk cId="1240773005" sldId="257"/>
            <ac:spMk id="25" creationId="{5E107275-3853-46FD-A241-DE4355A42675}"/>
          </ac:spMkLst>
        </pc:spChg>
        <pc:spChg chg="add del">
          <ac:chgData name="JusTicE MaGiC" userId="371d8beac0543fad" providerId="LiveId" clId="{A4792CBA-1EC2-46BD-BFA5-69DD35E1FF3C}" dt="2023-06-01T21:15:49.980" v="1404" actId="26606"/>
          <ac:spMkLst>
            <pc:docMk/>
            <pc:sldMk cId="1240773005" sldId="257"/>
            <ac:spMk id="28" creationId="{BACC6370-2D7E-4714-9D71-7542949D7D5D}"/>
          </ac:spMkLst>
        </pc:spChg>
        <pc:spChg chg="add del">
          <ac:chgData name="JusTicE MaGiC" userId="371d8beac0543fad" providerId="LiveId" clId="{A4792CBA-1EC2-46BD-BFA5-69DD35E1FF3C}" dt="2023-06-01T21:15:49.980" v="1404" actId="26606"/>
          <ac:spMkLst>
            <pc:docMk/>
            <pc:sldMk cId="1240773005" sldId="257"/>
            <ac:spMk id="29" creationId="{F68B3F68-107C-434F-AA38-110D5EA91B85}"/>
          </ac:spMkLst>
        </pc:spChg>
        <pc:spChg chg="add del">
          <ac:chgData name="JusTicE MaGiC" userId="371d8beac0543fad" providerId="LiveId" clId="{A4792CBA-1EC2-46BD-BFA5-69DD35E1FF3C}" dt="2023-06-01T21:15:49.980" v="1404" actId="26606"/>
          <ac:spMkLst>
            <pc:docMk/>
            <pc:sldMk cId="1240773005" sldId="257"/>
            <ac:spMk id="30" creationId="{AAD0DBB9-1A4B-4391-81D4-CB19F9AB918A}"/>
          </ac:spMkLst>
        </pc:spChg>
        <pc:spChg chg="add">
          <ac:chgData name="JusTicE MaGiC" userId="371d8beac0543fad" providerId="LiveId" clId="{A4792CBA-1EC2-46BD-BFA5-69DD35E1FF3C}" dt="2023-06-01T21:15:49.980" v="1404" actId="26606"/>
          <ac:spMkLst>
            <pc:docMk/>
            <pc:sldMk cId="1240773005" sldId="257"/>
            <ac:spMk id="33" creationId="{13A7DAFA-DE8C-4D27-9E86-64AE6EABC2E7}"/>
          </ac:spMkLst>
        </pc:spChg>
        <pc:spChg chg="add">
          <ac:chgData name="JusTicE MaGiC" userId="371d8beac0543fad" providerId="LiveId" clId="{A4792CBA-1EC2-46BD-BFA5-69DD35E1FF3C}" dt="2023-06-01T21:15:49.980" v="1404" actId="26606"/>
          <ac:spMkLst>
            <pc:docMk/>
            <pc:sldMk cId="1240773005" sldId="257"/>
            <ac:spMk id="34" creationId="{567473F5-B70D-4B5E-8CD5-56A579FDAEF1}"/>
          </ac:spMkLst>
        </pc:spChg>
        <pc:spChg chg="add del">
          <ac:chgData name="JusTicE MaGiC" userId="371d8beac0543fad" providerId="LiveId" clId="{A4792CBA-1EC2-46BD-BFA5-69DD35E1FF3C}" dt="2023-06-01T21:07:06.259" v="1278" actId="26606"/>
          <ac:spMkLst>
            <pc:docMk/>
            <pc:sldMk cId="1240773005" sldId="257"/>
            <ac:spMk id="36" creationId="{13A7DAFA-DE8C-4D27-9E86-64AE6EABC2E7}"/>
          </ac:spMkLst>
        </pc:spChg>
        <pc:spChg chg="add">
          <ac:chgData name="JusTicE MaGiC" userId="371d8beac0543fad" providerId="LiveId" clId="{A4792CBA-1EC2-46BD-BFA5-69DD35E1FF3C}" dt="2023-06-01T21:15:49.980" v="1404" actId="26606"/>
          <ac:spMkLst>
            <pc:docMk/>
            <pc:sldMk cId="1240773005" sldId="257"/>
            <ac:spMk id="37" creationId="{1C52F6C8-2E89-4F61-92C7-299BEF89ECDD}"/>
          </ac:spMkLst>
        </pc:spChg>
        <pc:spChg chg="add del">
          <ac:chgData name="JusTicE MaGiC" userId="371d8beac0543fad" providerId="LiveId" clId="{A4792CBA-1EC2-46BD-BFA5-69DD35E1FF3C}" dt="2023-06-01T21:07:06.259" v="1278" actId="26606"/>
          <ac:spMkLst>
            <pc:docMk/>
            <pc:sldMk cId="1240773005" sldId="257"/>
            <ac:spMk id="38" creationId="{567473F5-B70D-4B5E-8CD5-56A579FDAEF1}"/>
          </ac:spMkLst>
        </pc:spChg>
        <pc:spChg chg="add">
          <ac:chgData name="JusTicE MaGiC" userId="371d8beac0543fad" providerId="LiveId" clId="{A4792CBA-1EC2-46BD-BFA5-69DD35E1FF3C}" dt="2023-06-01T21:15:49.980" v="1404" actId="26606"/>
          <ac:spMkLst>
            <pc:docMk/>
            <pc:sldMk cId="1240773005" sldId="257"/>
            <ac:spMk id="47" creationId="{F835453A-5A8D-49CA-BF02-6EB04EDDB1B5}"/>
          </ac:spMkLst>
        </pc:spChg>
        <pc:spChg chg="add del">
          <ac:chgData name="JusTicE MaGiC" userId="371d8beac0543fad" providerId="LiveId" clId="{A4792CBA-1EC2-46BD-BFA5-69DD35E1FF3C}" dt="2023-06-01T21:07:06.259" v="1278" actId="26606"/>
          <ac:spMkLst>
            <pc:docMk/>
            <pc:sldMk cId="1240773005" sldId="257"/>
            <ac:spMk id="48" creationId="{1C52F6C8-2E89-4F61-92C7-299BEF89ECDD}"/>
          </ac:spMkLst>
        </pc:spChg>
        <pc:spChg chg="add">
          <ac:chgData name="JusTicE MaGiC" userId="371d8beac0543fad" providerId="LiveId" clId="{A4792CBA-1EC2-46BD-BFA5-69DD35E1FF3C}" dt="2023-06-01T21:15:49.980" v="1404" actId="26606"/>
          <ac:spMkLst>
            <pc:docMk/>
            <pc:sldMk cId="1240773005" sldId="257"/>
            <ac:spMk id="55" creationId="{0DEA90BA-9EFA-431D-8EEA-76D29FE052E0}"/>
          </ac:spMkLst>
        </pc:spChg>
        <pc:spChg chg="add del">
          <ac:chgData name="JusTicE MaGiC" userId="371d8beac0543fad" providerId="LiveId" clId="{A4792CBA-1EC2-46BD-BFA5-69DD35E1FF3C}" dt="2023-06-01T21:07:06.259" v="1278" actId="26606"/>
          <ac:spMkLst>
            <pc:docMk/>
            <pc:sldMk cId="1240773005" sldId="257"/>
            <ac:spMk id="56" creationId="{F835453A-5A8D-49CA-BF02-6EB04EDDB1B5}"/>
          </ac:spMkLst>
        </pc:spChg>
        <pc:spChg chg="add del">
          <ac:chgData name="JusTicE MaGiC" userId="371d8beac0543fad" providerId="LiveId" clId="{A4792CBA-1EC2-46BD-BFA5-69DD35E1FF3C}" dt="2023-06-01T21:07:06.259" v="1278" actId="26606"/>
          <ac:spMkLst>
            <pc:docMk/>
            <pc:sldMk cId="1240773005" sldId="257"/>
            <ac:spMk id="64" creationId="{0DEA90BA-9EFA-431D-8EEA-76D29FE052E0}"/>
          </ac:spMkLst>
        </pc:spChg>
        <pc:grpChg chg="add del">
          <ac:chgData name="JusTicE MaGiC" userId="371d8beac0543fad" providerId="LiveId" clId="{A4792CBA-1EC2-46BD-BFA5-69DD35E1FF3C}" dt="2023-06-01T20:44:17.161" v="572" actId="26606"/>
          <ac:grpSpMkLst>
            <pc:docMk/>
            <pc:sldMk cId="1240773005" sldId="257"/>
            <ac:grpSpMk id="14" creationId="{25EE5136-01F1-466C-962D-BA9B4C6757AA}"/>
          </ac:grpSpMkLst>
        </pc:grpChg>
        <pc:grpChg chg="add">
          <ac:chgData name="JusTicE MaGiC" userId="371d8beac0543fad" providerId="LiveId" clId="{A4792CBA-1EC2-46BD-BFA5-69DD35E1FF3C}" dt="2023-06-01T21:15:49.980" v="1404" actId="26606"/>
          <ac:grpSpMkLst>
            <pc:docMk/>
            <pc:sldMk cId="1240773005" sldId="257"/>
            <ac:grpSpMk id="35" creationId="{D4A2DD72-43DD-48E5-BE34-37D49AB6DE02}"/>
          </ac:grpSpMkLst>
        </pc:grpChg>
        <pc:grpChg chg="add">
          <ac:chgData name="JusTicE MaGiC" userId="371d8beac0543fad" providerId="LiveId" clId="{A4792CBA-1EC2-46BD-BFA5-69DD35E1FF3C}" dt="2023-06-01T21:15:49.980" v="1404" actId="26606"/>
          <ac:grpSpMkLst>
            <pc:docMk/>
            <pc:sldMk cId="1240773005" sldId="257"/>
            <ac:grpSpMk id="39" creationId="{E69FF964-E599-4EFE-B276-9CA540461982}"/>
          </ac:grpSpMkLst>
        </pc:grpChg>
        <pc:grpChg chg="add del">
          <ac:chgData name="JusTicE MaGiC" userId="371d8beac0543fad" providerId="LiveId" clId="{A4792CBA-1EC2-46BD-BFA5-69DD35E1FF3C}" dt="2023-06-01T21:07:06.259" v="1278" actId="26606"/>
          <ac:grpSpMkLst>
            <pc:docMk/>
            <pc:sldMk cId="1240773005" sldId="257"/>
            <ac:grpSpMk id="40" creationId="{D4A2DD72-43DD-48E5-BE34-37D49AB6DE02}"/>
          </ac:grpSpMkLst>
        </pc:grpChg>
        <pc:grpChg chg="add">
          <ac:chgData name="JusTicE MaGiC" userId="371d8beac0543fad" providerId="LiveId" clId="{A4792CBA-1EC2-46BD-BFA5-69DD35E1FF3C}" dt="2023-06-01T21:15:49.980" v="1404" actId="26606"/>
          <ac:grpSpMkLst>
            <pc:docMk/>
            <pc:sldMk cId="1240773005" sldId="257"/>
            <ac:grpSpMk id="49" creationId="{59346B03-32C0-4D48-A61B-11552C1863EF}"/>
          </ac:grpSpMkLst>
        </pc:grpChg>
        <pc:grpChg chg="add del">
          <ac:chgData name="JusTicE MaGiC" userId="371d8beac0543fad" providerId="LiveId" clId="{A4792CBA-1EC2-46BD-BFA5-69DD35E1FF3C}" dt="2023-06-01T21:07:06.259" v="1278" actId="26606"/>
          <ac:grpSpMkLst>
            <pc:docMk/>
            <pc:sldMk cId="1240773005" sldId="257"/>
            <ac:grpSpMk id="50" creationId="{E69FF964-E599-4EFE-B276-9CA540461982}"/>
          </ac:grpSpMkLst>
        </pc:grpChg>
        <pc:grpChg chg="add">
          <ac:chgData name="JusTicE MaGiC" userId="371d8beac0543fad" providerId="LiveId" clId="{A4792CBA-1EC2-46BD-BFA5-69DD35E1FF3C}" dt="2023-06-01T21:15:49.980" v="1404" actId="26606"/>
          <ac:grpSpMkLst>
            <pc:docMk/>
            <pc:sldMk cId="1240773005" sldId="257"/>
            <ac:grpSpMk id="57" creationId="{C8ABE731-C1A2-4FD3-9E32-0655C4878A35}"/>
          </ac:grpSpMkLst>
        </pc:grpChg>
        <pc:grpChg chg="add del">
          <ac:chgData name="JusTicE MaGiC" userId="371d8beac0543fad" providerId="LiveId" clId="{A4792CBA-1EC2-46BD-BFA5-69DD35E1FF3C}" dt="2023-06-01T21:07:06.259" v="1278" actId="26606"/>
          <ac:grpSpMkLst>
            <pc:docMk/>
            <pc:sldMk cId="1240773005" sldId="257"/>
            <ac:grpSpMk id="58" creationId="{59346B03-32C0-4D48-A61B-11552C1863EF}"/>
          </ac:grpSpMkLst>
        </pc:grpChg>
        <pc:grpChg chg="add del">
          <ac:chgData name="JusTicE MaGiC" userId="371d8beac0543fad" providerId="LiveId" clId="{A4792CBA-1EC2-46BD-BFA5-69DD35E1FF3C}" dt="2023-06-01T21:07:06.259" v="1278" actId="26606"/>
          <ac:grpSpMkLst>
            <pc:docMk/>
            <pc:sldMk cId="1240773005" sldId="257"/>
            <ac:grpSpMk id="66" creationId="{C8ABE731-C1A2-4FD3-9E32-0655C4878A35}"/>
          </ac:grpSpMkLst>
        </pc:grpChg>
        <pc:graphicFrameChg chg="add del">
          <ac:chgData name="JusTicE MaGiC" userId="371d8beac0543fad" providerId="LiveId" clId="{A4792CBA-1EC2-46BD-BFA5-69DD35E1FF3C}" dt="2023-06-01T20:44:11.751" v="568" actId="26606"/>
          <ac:graphicFrameMkLst>
            <pc:docMk/>
            <pc:sldMk cId="1240773005" sldId="257"/>
            <ac:graphicFrameMk id="8" creationId="{C60C81C9-F9CD-3969-18C0-A3FCC26D0722}"/>
          </ac:graphicFrameMkLst>
        </pc:graphicFrameChg>
        <pc:graphicFrameChg chg="add del">
          <ac:chgData name="JusTicE MaGiC" userId="371d8beac0543fad" providerId="LiveId" clId="{A4792CBA-1EC2-46BD-BFA5-69DD35E1FF3C}" dt="2023-06-01T20:44:13.455" v="570" actId="26606"/>
          <ac:graphicFrameMkLst>
            <pc:docMk/>
            <pc:sldMk cId="1240773005" sldId="257"/>
            <ac:graphicFrameMk id="13" creationId="{B34CE779-614F-68FF-2D49-602C619368CB}"/>
          </ac:graphicFrameMkLst>
        </pc:graphicFrameChg>
        <pc:graphicFrameChg chg="add del">
          <ac:chgData name="JusTicE MaGiC" userId="371d8beac0543fad" providerId="LiveId" clId="{A4792CBA-1EC2-46BD-BFA5-69DD35E1FF3C}" dt="2023-06-01T20:44:20.232" v="574" actId="26606"/>
          <ac:graphicFrameMkLst>
            <pc:docMk/>
            <pc:sldMk cId="1240773005" sldId="257"/>
            <ac:graphicFrameMk id="26" creationId="{2E7955F1-29FA-A17A-F113-97E2B1289C54}"/>
          </ac:graphicFrameMkLst>
        </pc:graphicFrameChg>
        <pc:graphicFrameChg chg="add mod modGraphic">
          <ac:chgData name="JusTicE MaGiC" userId="371d8beac0543fad" providerId="LiveId" clId="{A4792CBA-1EC2-46BD-BFA5-69DD35E1FF3C}" dt="2023-06-01T21:15:49.980" v="1404" actId="26606"/>
          <ac:graphicFrameMkLst>
            <pc:docMk/>
            <pc:sldMk cId="1240773005" sldId="257"/>
            <ac:graphicFrameMk id="31" creationId="{850396A7-648A-553E-3D6F-53655D498DDB}"/>
          </ac:graphicFrameMkLst>
        </pc:graphicFrameChg>
        <pc:picChg chg="add del">
          <ac:chgData name="JusTicE MaGiC" userId="371d8beac0543fad" providerId="LiveId" clId="{A4792CBA-1EC2-46BD-BFA5-69DD35E1FF3C}" dt="2023-06-01T20:44:03.720" v="566" actId="26606"/>
          <ac:picMkLst>
            <pc:docMk/>
            <pc:sldMk cId="1240773005" sldId="257"/>
            <ac:picMk id="5" creationId="{54AC11F0-0EF4-31C7-5355-C6AAE1FA1C0E}"/>
          </ac:picMkLst>
        </pc:picChg>
        <pc:picChg chg="add del">
          <ac:chgData name="JusTicE MaGiC" userId="371d8beac0543fad" providerId="LiveId" clId="{A4792CBA-1EC2-46BD-BFA5-69DD35E1FF3C}" dt="2023-06-01T20:44:13.455" v="570" actId="26606"/>
          <ac:picMkLst>
            <pc:docMk/>
            <pc:sldMk cId="1240773005" sldId="257"/>
            <ac:picMk id="12" creationId="{73963ED3-FA0E-4B16-AE50-E135C7ED804C}"/>
          </ac:picMkLst>
        </pc:picChg>
        <pc:picChg chg="add del">
          <ac:chgData name="JusTicE MaGiC" userId="371d8beac0543fad" providerId="LiveId" clId="{A4792CBA-1EC2-46BD-BFA5-69DD35E1FF3C}" dt="2023-06-01T20:44:17.161" v="572" actId="26606"/>
          <ac:picMkLst>
            <pc:docMk/>
            <pc:sldMk cId="1240773005" sldId="257"/>
            <ac:picMk id="22" creationId="{744E4007-7D7D-1D9C-F771-9CC894F972C8}"/>
          </ac:picMkLst>
        </pc:picChg>
      </pc:sldChg>
      <pc:sldChg chg="addSp delSp modSp mod setBg delDesignElem">
        <pc:chgData name="JusTicE MaGiC" userId="371d8beac0543fad" providerId="LiveId" clId="{A4792CBA-1EC2-46BD-BFA5-69DD35E1FF3C}" dt="2023-06-01T21:17:27.558" v="1414" actId="478"/>
        <pc:sldMkLst>
          <pc:docMk/>
          <pc:sldMk cId="4188565545" sldId="258"/>
        </pc:sldMkLst>
        <pc:spChg chg="mod">
          <ac:chgData name="JusTicE MaGiC" userId="371d8beac0543fad" providerId="LiveId" clId="{A4792CBA-1EC2-46BD-BFA5-69DD35E1FF3C}" dt="2023-06-01T21:16:54.005" v="1409" actId="688"/>
          <ac:spMkLst>
            <pc:docMk/>
            <pc:sldMk cId="4188565545" sldId="258"/>
            <ac:spMk id="2" creationId="{E9E44C35-88BD-680C-9B60-07439BEAF448}"/>
          </ac:spMkLst>
        </pc:spChg>
        <pc:spChg chg="add del">
          <ac:chgData name="JusTicE MaGiC" userId="371d8beac0543fad" providerId="LiveId" clId="{A4792CBA-1EC2-46BD-BFA5-69DD35E1FF3C}" dt="2023-06-01T20:45:59.849" v="600" actId="26606"/>
          <ac:spMkLst>
            <pc:docMk/>
            <pc:sldMk cId="4188565545" sldId="258"/>
            <ac:spMk id="7" creationId="{9089EED9-F54D-4F20-A2C6-949DE4176959}"/>
          </ac:spMkLst>
        </pc:spChg>
        <pc:spChg chg="add del">
          <ac:chgData name="JusTicE MaGiC" userId="371d8beac0543fad" providerId="LiveId" clId="{A4792CBA-1EC2-46BD-BFA5-69DD35E1FF3C}" dt="2023-06-01T20:45:59.849" v="600" actId="26606"/>
          <ac:spMkLst>
            <pc:docMk/>
            <pc:sldMk cId="4188565545" sldId="258"/>
            <ac:spMk id="8" creationId="{7E46F721-3785-414D-8697-16AF490E6806}"/>
          </ac:spMkLst>
        </pc:spChg>
        <pc:spChg chg="add del">
          <ac:chgData name="JusTicE MaGiC" userId="371d8beac0543fad" providerId="LiveId" clId="{A4792CBA-1EC2-46BD-BFA5-69DD35E1FF3C}" dt="2023-06-01T20:46:11.890" v="604" actId="26606"/>
          <ac:spMkLst>
            <pc:docMk/>
            <pc:sldMk cId="4188565545" sldId="258"/>
            <ac:spMk id="9" creationId="{3EC06A4C-5F6A-DE5A-00FC-2152062C745F}"/>
          </ac:spMkLst>
        </pc:spChg>
        <pc:spChg chg="add del">
          <ac:chgData name="JusTicE MaGiC" userId="371d8beac0543fad" providerId="LiveId" clId="{A4792CBA-1EC2-46BD-BFA5-69DD35E1FF3C}" dt="2023-06-01T20:45:26.776" v="586" actId="26606"/>
          <ac:spMkLst>
            <pc:docMk/>
            <pc:sldMk cId="4188565545" sldId="258"/>
            <ac:spMk id="10" creationId="{3C54F4CE-85F0-46ED-80DA-9518C9251AD1}"/>
          </ac:spMkLst>
        </pc:spChg>
        <pc:spChg chg="add del">
          <ac:chgData name="JusTicE MaGiC" userId="371d8beac0543fad" providerId="LiveId" clId="{A4792CBA-1EC2-46BD-BFA5-69DD35E1FF3C}" dt="2023-06-01T20:46:11.890" v="604" actId="26606"/>
          <ac:spMkLst>
            <pc:docMk/>
            <pc:sldMk cId="4188565545" sldId="258"/>
            <ac:spMk id="11" creationId="{F821940F-7A1D-4ACC-85B4-A932898ABB37}"/>
          </ac:spMkLst>
        </pc:spChg>
        <pc:spChg chg="add del">
          <ac:chgData name="JusTicE MaGiC" userId="371d8beac0543fad" providerId="LiveId" clId="{A4792CBA-1EC2-46BD-BFA5-69DD35E1FF3C}" dt="2023-06-01T20:45:26.776" v="586" actId="26606"/>
          <ac:spMkLst>
            <pc:docMk/>
            <pc:sldMk cId="4188565545" sldId="258"/>
            <ac:spMk id="12" creationId="{DADD1FCA-8ACB-4958-81DD-4CDD6D3E1921}"/>
          </ac:spMkLst>
        </pc:spChg>
        <pc:spChg chg="add del">
          <ac:chgData name="JusTicE MaGiC" userId="371d8beac0543fad" providerId="LiveId" clId="{A4792CBA-1EC2-46BD-BFA5-69DD35E1FF3C}" dt="2023-06-01T20:46:11.890" v="604" actId="26606"/>
          <ac:spMkLst>
            <pc:docMk/>
            <pc:sldMk cId="4188565545" sldId="258"/>
            <ac:spMk id="13" creationId="{16674508-81D3-48CF-96BF-7FC60EAA572A}"/>
          </ac:spMkLst>
        </pc:spChg>
        <pc:spChg chg="add del">
          <ac:chgData name="JusTicE MaGiC" userId="371d8beac0543fad" providerId="LiveId" clId="{A4792CBA-1EC2-46BD-BFA5-69DD35E1FF3C}" dt="2023-06-01T20:45:49.807" v="598" actId="26606"/>
          <ac:spMkLst>
            <pc:docMk/>
            <pc:sldMk cId="4188565545" sldId="258"/>
            <ac:spMk id="14" creationId="{D4771268-CB57-404A-9271-370EB28F6090}"/>
          </ac:spMkLst>
        </pc:spChg>
        <pc:spChg chg="add del">
          <ac:chgData name="JusTicE MaGiC" userId="371d8beac0543fad" providerId="LiveId" clId="{A4792CBA-1EC2-46BD-BFA5-69DD35E1FF3C}" dt="2023-06-01T21:09:09.333" v="1298" actId="26606"/>
          <ac:spMkLst>
            <pc:docMk/>
            <pc:sldMk cId="4188565545" sldId="258"/>
            <ac:spMk id="18" creationId="{3C54F4CE-85F0-46ED-80DA-9518C9251AD1}"/>
          </ac:spMkLst>
        </pc:spChg>
        <pc:spChg chg="add del">
          <ac:chgData name="JusTicE MaGiC" userId="371d8beac0543fad" providerId="LiveId" clId="{A4792CBA-1EC2-46BD-BFA5-69DD35E1FF3C}" dt="2023-06-01T20:45:38.993" v="590" actId="26606"/>
          <ac:spMkLst>
            <pc:docMk/>
            <pc:sldMk cId="4188565545" sldId="258"/>
            <ac:spMk id="19" creationId="{91DC6ABD-215C-4EA8-A483-CEF5B99AB385}"/>
          </ac:spMkLst>
        </pc:spChg>
        <pc:spChg chg="add del">
          <ac:chgData name="JusTicE MaGiC" userId="371d8beac0543fad" providerId="LiveId" clId="{A4792CBA-1EC2-46BD-BFA5-69DD35E1FF3C}" dt="2023-06-01T21:09:09.333" v="1298" actId="26606"/>
          <ac:spMkLst>
            <pc:docMk/>
            <pc:sldMk cId="4188565545" sldId="258"/>
            <ac:spMk id="20" creationId="{DADD1FCA-8ACB-4958-81DD-4CDD6D3E1921}"/>
          </ac:spMkLst>
        </pc:spChg>
        <pc:spChg chg="add del">
          <ac:chgData name="JusTicE MaGiC" userId="371d8beac0543fad" providerId="LiveId" clId="{A4792CBA-1EC2-46BD-BFA5-69DD35E1FF3C}" dt="2023-06-01T21:16:30.334" v="1405" actId="26606"/>
          <ac:spMkLst>
            <pc:docMk/>
            <pc:sldMk cId="4188565545" sldId="258"/>
            <ac:spMk id="22" creationId="{A8384FB5-9ADC-4DDC-881B-597D56F5B15D}"/>
          </ac:spMkLst>
        </pc:spChg>
        <pc:spChg chg="add del">
          <ac:chgData name="JusTicE MaGiC" userId="371d8beac0543fad" providerId="LiveId" clId="{A4792CBA-1EC2-46BD-BFA5-69DD35E1FF3C}" dt="2023-06-01T21:16:30.334" v="1405" actId="26606"/>
          <ac:spMkLst>
            <pc:docMk/>
            <pc:sldMk cId="4188565545" sldId="258"/>
            <ac:spMk id="23" creationId="{91E5A9A7-95C6-4F4F-B00E-C82E07FE62EF}"/>
          </ac:spMkLst>
        </pc:spChg>
        <pc:spChg chg="add del">
          <ac:chgData name="JusTicE MaGiC" userId="371d8beac0543fad" providerId="LiveId" clId="{A4792CBA-1EC2-46BD-BFA5-69DD35E1FF3C}" dt="2023-06-01T20:45:38.993" v="590" actId="26606"/>
          <ac:spMkLst>
            <pc:docMk/>
            <pc:sldMk cId="4188565545" sldId="258"/>
            <ac:spMk id="25" creationId="{04357C93-F0CB-4A1C-8F77-4E9063789819}"/>
          </ac:spMkLst>
        </pc:spChg>
        <pc:spChg chg="add del">
          <ac:chgData name="JusTicE MaGiC" userId="371d8beac0543fad" providerId="LiveId" clId="{A4792CBA-1EC2-46BD-BFA5-69DD35E1FF3C}" dt="2023-06-01T20:45:45.244" v="592" actId="26606"/>
          <ac:spMkLst>
            <pc:docMk/>
            <pc:sldMk cId="4188565545" sldId="258"/>
            <ac:spMk id="27" creationId="{9089EED9-F54D-4F20-A2C6-949DE4176959}"/>
          </ac:spMkLst>
        </pc:spChg>
        <pc:spChg chg="add del">
          <ac:chgData name="JusTicE MaGiC" userId="371d8beac0543fad" providerId="LiveId" clId="{A4792CBA-1EC2-46BD-BFA5-69DD35E1FF3C}" dt="2023-06-01T20:45:45.244" v="592" actId="26606"/>
          <ac:spMkLst>
            <pc:docMk/>
            <pc:sldMk cId="4188565545" sldId="258"/>
            <ac:spMk id="28" creationId="{7E46F721-3785-414D-8697-16AF490E6806}"/>
          </ac:spMkLst>
        </pc:spChg>
        <pc:spChg chg="add del">
          <ac:chgData name="JusTicE MaGiC" userId="371d8beac0543fad" providerId="LiveId" clId="{A4792CBA-1EC2-46BD-BFA5-69DD35E1FF3C}" dt="2023-06-01T21:16:30.334" v="1405" actId="26606"/>
          <ac:spMkLst>
            <pc:docMk/>
            <pc:sldMk cId="4188565545" sldId="258"/>
            <ac:spMk id="29" creationId="{D07DD2DE-F619-49DD-B5E7-03A290FF4ED1}"/>
          </ac:spMkLst>
        </pc:spChg>
        <pc:spChg chg="add del">
          <ac:chgData name="JusTicE MaGiC" userId="371d8beac0543fad" providerId="LiveId" clId="{A4792CBA-1EC2-46BD-BFA5-69DD35E1FF3C}" dt="2023-06-01T21:16:30.334" v="1405" actId="26606"/>
          <ac:spMkLst>
            <pc:docMk/>
            <pc:sldMk cId="4188565545" sldId="258"/>
            <ac:spMk id="31" creationId="{85149191-5F60-4A28-AAFF-039F96B0F3EC}"/>
          </ac:spMkLst>
        </pc:spChg>
        <pc:spChg chg="add del">
          <ac:chgData name="JusTicE MaGiC" userId="371d8beac0543fad" providerId="LiveId" clId="{A4792CBA-1EC2-46BD-BFA5-69DD35E1FF3C}" dt="2023-06-01T21:16:30.334" v="1405" actId="26606"/>
          <ac:spMkLst>
            <pc:docMk/>
            <pc:sldMk cId="4188565545" sldId="258"/>
            <ac:spMk id="33" creationId="{F8260ED5-17F7-4158-B241-D51DD4CF1B7E}"/>
          </ac:spMkLst>
        </pc:spChg>
        <pc:spChg chg="add del mod ord">
          <ac:chgData name="JusTicE MaGiC" userId="371d8beac0543fad" providerId="LiveId" clId="{A4792CBA-1EC2-46BD-BFA5-69DD35E1FF3C}" dt="2023-06-01T21:17:27.558" v="1414" actId="478"/>
          <ac:spMkLst>
            <pc:docMk/>
            <pc:sldMk cId="4188565545" sldId="258"/>
            <ac:spMk id="37" creationId="{E200C1D9-18E1-20AE-FF97-7A728407A9A8}"/>
          </ac:spMkLst>
        </pc:spChg>
        <pc:spChg chg="add del">
          <ac:chgData name="JusTicE MaGiC" userId="371d8beac0543fad" providerId="LiveId" clId="{A4792CBA-1EC2-46BD-BFA5-69DD35E1FF3C}" dt="2023-06-01T21:16:45.837" v="1407" actId="26606"/>
          <ac:spMkLst>
            <pc:docMk/>
            <pc:sldMk cId="4188565545" sldId="258"/>
            <ac:spMk id="40" creationId="{D7DC14DB-B8F9-4B8E-BB6F-1CC0293C9816}"/>
          </ac:spMkLst>
        </pc:spChg>
        <pc:spChg chg="add del">
          <ac:chgData name="JusTicE MaGiC" userId="371d8beac0543fad" providerId="LiveId" clId="{A4792CBA-1EC2-46BD-BFA5-69DD35E1FF3C}" dt="2023-06-01T21:16:45.837" v="1407" actId="26606"/>
          <ac:spMkLst>
            <pc:docMk/>
            <pc:sldMk cId="4188565545" sldId="258"/>
            <ac:spMk id="42" creationId="{48C5EC73-3999-4CE9-A304-0A33B43114BE}"/>
          </ac:spMkLst>
        </pc:spChg>
        <pc:spChg chg="add del">
          <ac:chgData name="JusTicE MaGiC" userId="371d8beac0543fad" providerId="LiveId" clId="{A4792CBA-1EC2-46BD-BFA5-69DD35E1FF3C}" dt="2023-06-01T21:16:45.837" v="1407" actId="26606"/>
          <ac:spMkLst>
            <pc:docMk/>
            <pc:sldMk cId="4188565545" sldId="258"/>
            <ac:spMk id="52" creationId="{7B15D645-CAC7-46F1-BA18-D731D08909AB}"/>
          </ac:spMkLst>
        </pc:spChg>
        <pc:spChg chg="add del">
          <ac:chgData name="JusTicE MaGiC" userId="371d8beac0543fad" providerId="LiveId" clId="{A4792CBA-1EC2-46BD-BFA5-69DD35E1FF3C}" dt="2023-06-01T21:16:45.837" v="1407" actId="26606"/>
          <ac:spMkLst>
            <pc:docMk/>
            <pc:sldMk cId="4188565545" sldId="258"/>
            <ac:spMk id="60" creationId="{DC953D31-C1A7-4FC4-8CDF-85E2F34ABF30}"/>
          </ac:spMkLst>
        </pc:spChg>
        <pc:spChg chg="add">
          <ac:chgData name="JusTicE MaGiC" userId="371d8beac0543fad" providerId="LiveId" clId="{A4792CBA-1EC2-46BD-BFA5-69DD35E1FF3C}" dt="2023-06-01T21:16:45.837" v="1407" actId="26606"/>
          <ac:spMkLst>
            <pc:docMk/>
            <pc:sldMk cId="4188565545" sldId="258"/>
            <ac:spMk id="77" creationId="{55006F82-50D2-401C-BE85-FFEA1C1963DC}"/>
          </ac:spMkLst>
        </pc:spChg>
        <pc:spChg chg="add">
          <ac:chgData name="JusTicE MaGiC" userId="371d8beac0543fad" providerId="LiveId" clId="{A4792CBA-1EC2-46BD-BFA5-69DD35E1FF3C}" dt="2023-06-01T21:16:45.837" v="1407" actId="26606"/>
          <ac:spMkLst>
            <pc:docMk/>
            <pc:sldMk cId="4188565545" sldId="258"/>
            <ac:spMk id="79" creationId="{32034F32-09B4-47B4-B550-1F1CE3D538CB}"/>
          </ac:spMkLst>
        </pc:spChg>
        <pc:spChg chg="add">
          <ac:chgData name="JusTicE MaGiC" userId="371d8beac0543fad" providerId="LiveId" clId="{A4792CBA-1EC2-46BD-BFA5-69DD35E1FF3C}" dt="2023-06-01T21:16:45.837" v="1407" actId="26606"/>
          <ac:spMkLst>
            <pc:docMk/>
            <pc:sldMk cId="4188565545" sldId="258"/>
            <ac:spMk id="89" creationId="{4FCECCE4-3046-4A76-B4C0-767A6251C6EA}"/>
          </ac:spMkLst>
        </pc:spChg>
        <pc:spChg chg="add">
          <ac:chgData name="JusTicE MaGiC" userId="371d8beac0543fad" providerId="LiveId" clId="{A4792CBA-1EC2-46BD-BFA5-69DD35E1FF3C}" dt="2023-06-01T21:16:45.837" v="1407" actId="26606"/>
          <ac:spMkLst>
            <pc:docMk/>
            <pc:sldMk cId="4188565545" sldId="258"/>
            <ac:spMk id="97" creationId="{096F20E2-F42F-4B71-8BC5-478533FE166C}"/>
          </ac:spMkLst>
        </pc:spChg>
        <pc:grpChg chg="add del">
          <ac:chgData name="JusTicE MaGiC" userId="371d8beac0543fad" providerId="LiveId" clId="{A4792CBA-1EC2-46BD-BFA5-69DD35E1FF3C}" dt="2023-06-01T20:45:38.993" v="590" actId="26606"/>
          <ac:grpSpMkLst>
            <pc:docMk/>
            <pc:sldMk cId="4188565545" sldId="258"/>
            <ac:grpSpMk id="21" creationId="{3AF6A671-C637-4547-85F4-51B6D1881399}"/>
          </ac:grpSpMkLst>
        </pc:grpChg>
        <pc:grpChg chg="add del">
          <ac:chgData name="JusTicE MaGiC" userId="371d8beac0543fad" providerId="LiveId" clId="{A4792CBA-1EC2-46BD-BFA5-69DD35E1FF3C}" dt="2023-06-01T21:16:45.837" v="1407" actId="26606"/>
          <ac:grpSpMkLst>
            <pc:docMk/>
            <pc:sldMk cId="4188565545" sldId="258"/>
            <ac:grpSpMk id="44" creationId="{C3621FEA-44E1-45C2-A17F-9C6A4BCE49DD}"/>
          </ac:grpSpMkLst>
        </pc:grpChg>
        <pc:grpChg chg="add del">
          <ac:chgData name="JusTicE MaGiC" userId="371d8beac0543fad" providerId="LiveId" clId="{A4792CBA-1EC2-46BD-BFA5-69DD35E1FF3C}" dt="2023-06-01T21:16:45.837" v="1407" actId="26606"/>
          <ac:grpSpMkLst>
            <pc:docMk/>
            <pc:sldMk cId="4188565545" sldId="258"/>
            <ac:grpSpMk id="54" creationId="{FDF268E0-ACCF-492F-8275-1F0AA256B378}"/>
          </ac:grpSpMkLst>
        </pc:grpChg>
        <pc:grpChg chg="add del">
          <ac:chgData name="JusTicE MaGiC" userId="371d8beac0543fad" providerId="LiveId" clId="{A4792CBA-1EC2-46BD-BFA5-69DD35E1FF3C}" dt="2023-06-01T21:16:45.837" v="1407" actId="26606"/>
          <ac:grpSpMkLst>
            <pc:docMk/>
            <pc:sldMk cId="4188565545" sldId="258"/>
            <ac:grpSpMk id="62" creationId="{10F141FE-87E1-4A1E-97A5-B072042E0F5B}"/>
          </ac:grpSpMkLst>
        </pc:grpChg>
        <pc:grpChg chg="add del">
          <ac:chgData name="JusTicE MaGiC" userId="371d8beac0543fad" providerId="LiveId" clId="{A4792CBA-1EC2-46BD-BFA5-69DD35E1FF3C}" dt="2023-06-01T21:16:45.837" v="1407" actId="26606"/>
          <ac:grpSpMkLst>
            <pc:docMk/>
            <pc:sldMk cId="4188565545" sldId="258"/>
            <ac:grpSpMk id="68" creationId="{2757059B-A060-4555-B961-797AA63048CD}"/>
          </ac:grpSpMkLst>
        </pc:grpChg>
        <pc:grpChg chg="add">
          <ac:chgData name="JusTicE MaGiC" userId="371d8beac0543fad" providerId="LiveId" clId="{A4792CBA-1EC2-46BD-BFA5-69DD35E1FF3C}" dt="2023-06-01T21:16:45.837" v="1407" actId="26606"/>
          <ac:grpSpMkLst>
            <pc:docMk/>
            <pc:sldMk cId="4188565545" sldId="258"/>
            <ac:grpSpMk id="81" creationId="{DE281959-4C2A-43BA-8C83-11E748D31C16}"/>
          </ac:grpSpMkLst>
        </pc:grpChg>
        <pc:grpChg chg="add">
          <ac:chgData name="JusTicE MaGiC" userId="371d8beac0543fad" providerId="LiveId" clId="{A4792CBA-1EC2-46BD-BFA5-69DD35E1FF3C}" dt="2023-06-01T21:16:45.837" v="1407" actId="26606"/>
          <ac:grpSpMkLst>
            <pc:docMk/>
            <pc:sldMk cId="4188565545" sldId="258"/>
            <ac:grpSpMk id="91" creationId="{D6F309B0-04E5-4883-9605-1364452C68CF}"/>
          </ac:grpSpMkLst>
        </pc:grpChg>
        <pc:grpChg chg="add">
          <ac:chgData name="JusTicE MaGiC" userId="371d8beac0543fad" providerId="LiveId" clId="{A4792CBA-1EC2-46BD-BFA5-69DD35E1FF3C}" dt="2023-06-01T21:16:45.837" v="1407" actId="26606"/>
          <ac:grpSpMkLst>
            <pc:docMk/>
            <pc:sldMk cId="4188565545" sldId="258"/>
            <ac:grpSpMk id="99" creationId="{34039184-A11C-46AE-854D-8B229443609D}"/>
          </ac:grpSpMkLst>
        </pc:grpChg>
        <pc:grpChg chg="add">
          <ac:chgData name="JusTicE MaGiC" userId="371d8beac0543fad" providerId="LiveId" clId="{A4792CBA-1EC2-46BD-BFA5-69DD35E1FF3C}" dt="2023-06-01T21:16:45.837" v="1407" actId="26606"/>
          <ac:grpSpMkLst>
            <pc:docMk/>
            <pc:sldMk cId="4188565545" sldId="258"/>
            <ac:grpSpMk id="105" creationId="{2219C598-7B69-490E-97B6-4E4DC4964FCA}"/>
          </ac:grpSpMkLst>
        </pc:grpChg>
        <pc:picChg chg="mod modCrop">
          <ac:chgData name="JusTicE MaGiC" userId="371d8beac0543fad" providerId="LiveId" clId="{A4792CBA-1EC2-46BD-BFA5-69DD35E1FF3C}" dt="2023-06-01T21:17:18.815" v="1413" actId="732"/>
          <ac:picMkLst>
            <pc:docMk/>
            <pc:sldMk cId="4188565545" sldId="258"/>
            <ac:picMk id="5" creationId="{B598783E-C511-8FCA-20FC-154D79E5C103}"/>
          </ac:picMkLst>
        </pc:picChg>
      </pc:sldChg>
      <pc:sldChg chg="addSp delSp modSp del mod setBg setClrOvrMap delDesignElem">
        <pc:chgData name="JusTicE MaGiC" userId="371d8beac0543fad" providerId="LiveId" clId="{A4792CBA-1EC2-46BD-BFA5-69DD35E1FF3C}" dt="2023-06-01T21:17:48.224" v="1415" actId="47"/>
        <pc:sldMkLst>
          <pc:docMk/>
          <pc:sldMk cId="2461855362" sldId="259"/>
        </pc:sldMkLst>
        <pc:spChg chg="mod">
          <ac:chgData name="JusTicE MaGiC" userId="371d8beac0543fad" providerId="LiveId" clId="{A4792CBA-1EC2-46BD-BFA5-69DD35E1FF3C}" dt="2023-06-01T21:04:04.622" v="1235" actId="26606"/>
          <ac:spMkLst>
            <pc:docMk/>
            <pc:sldMk cId="2461855362" sldId="259"/>
            <ac:spMk id="2" creationId="{AB26C401-2D89-F630-8D7A-8634EEF6E356}"/>
          </ac:spMkLst>
        </pc:spChg>
        <pc:spChg chg="add del mod">
          <ac:chgData name="JusTicE MaGiC" userId="371d8beac0543fad" providerId="LiveId" clId="{A4792CBA-1EC2-46BD-BFA5-69DD35E1FF3C}" dt="2023-06-01T20:45:48.454" v="596" actId="26606"/>
          <ac:spMkLst>
            <pc:docMk/>
            <pc:sldMk cId="2461855362" sldId="259"/>
            <ac:spMk id="3" creationId="{62FA62C0-8E72-2361-31B5-1258B8EE197D}"/>
          </ac:spMkLst>
        </pc:spChg>
        <pc:spChg chg="add del">
          <ac:chgData name="JusTicE MaGiC" userId="371d8beac0543fad" providerId="LiveId" clId="{A4792CBA-1EC2-46BD-BFA5-69DD35E1FF3C}" dt="2023-06-01T20:44:54.947" v="579" actId="26606"/>
          <ac:spMkLst>
            <pc:docMk/>
            <pc:sldMk cId="2461855362" sldId="259"/>
            <ac:spMk id="9" creationId="{BACC6370-2D7E-4714-9D71-7542949D7D5D}"/>
          </ac:spMkLst>
        </pc:spChg>
        <pc:spChg chg="add del">
          <ac:chgData name="JusTicE MaGiC" userId="371d8beac0543fad" providerId="LiveId" clId="{A4792CBA-1EC2-46BD-BFA5-69DD35E1FF3C}" dt="2023-06-01T20:44:54.947" v="579" actId="26606"/>
          <ac:spMkLst>
            <pc:docMk/>
            <pc:sldMk cId="2461855362" sldId="259"/>
            <ac:spMk id="11" creationId="{F68B3F68-107C-434F-AA38-110D5EA91B85}"/>
          </ac:spMkLst>
        </pc:spChg>
        <pc:spChg chg="add del">
          <ac:chgData name="JusTicE MaGiC" userId="371d8beac0543fad" providerId="LiveId" clId="{A4792CBA-1EC2-46BD-BFA5-69DD35E1FF3C}" dt="2023-06-01T20:44:54.947" v="579" actId="26606"/>
          <ac:spMkLst>
            <pc:docMk/>
            <pc:sldMk cId="2461855362" sldId="259"/>
            <ac:spMk id="13" creationId="{AAD0DBB9-1A4B-4391-81D4-CB19F9AB918A}"/>
          </ac:spMkLst>
        </pc:spChg>
        <pc:spChg chg="add del">
          <ac:chgData name="JusTicE MaGiC" userId="371d8beac0543fad" providerId="LiveId" clId="{A4792CBA-1EC2-46BD-BFA5-69DD35E1FF3C}" dt="2023-06-01T20:44:54.947" v="579" actId="26606"/>
          <ac:spMkLst>
            <pc:docMk/>
            <pc:sldMk cId="2461855362" sldId="259"/>
            <ac:spMk id="15" creationId="{063BBA22-50EA-4C4D-BE05-F1CE4E63AA56}"/>
          </ac:spMkLst>
        </pc:spChg>
        <pc:spChg chg="add del">
          <ac:chgData name="JusTicE MaGiC" userId="371d8beac0543fad" providerId="LiveId" clId="{A4792CBA-1EC2-46BD-BFA5-69DD35E1FF3C}" dt="2023-06-01T20:45:00.859" v="581" actId="26606"/>
          <ac:spMkLst>
            <pc:docMk/>
            <pc:sldMk cId="2461855362" sldId="259"/>
            <ac:spMk id="17" creationId="{BACC6370-2D7E-4714-9D71-7542949D7D5D}"/>
          </ac:spMkLst>
        </pc:spChg>
        <pc:spChg chg="add del">
          <ac:chgData name="JusTicE MaGiC" userId="371d8beac0543fad" providerId="LiveId" clId="{A4792CBA-1EC2-46BD-BFA5-69DD35E1FF3C}" dt="2023-06-01T20:45:00.859" v="581" actId="26606"/>
          <ac:spMkLst>
            <pc:docMk/>
            <pc:sldMk cId="2461855362" sldId="259"/>
            <ac:spMk id="18" creationId="{F68B3F68-107C-434F-AA38-110D5EA91B85}"/>
          </ac:spMkLst>
        </pc:spChg>
        <pc:spChg chg="add del">
          <ac:chgData name="JusTicE MaGiC" userId="371d8beac0543fad" providerId="LiveId" clId="{A4792CBA-1EC2-46BD-BFA5-69DD35E1FF3C}" dt="2023-06-01T20:45:00.859" v="581" actId="26606"/>
          <ac:spMkLst>
            <pc:docMk/>
            <pc:sldMk cId="2461855362" sldId="259"/>
            <ac:spMk id="19" creationId="{AAD0DBB9-1A4B-4391-81D4-CB19F9AB918A}"/>
          </ac:spMkLst>
        </pc:spChg>
        <pc:spChg chg="add del">
          <ac:chgData name="JusTicE MaGiC" userId="371d8beac0543fad" providerId="LiveId" clId="{A4792CBA-1EC2-46BD-BFA5-69DD35E1FF3C}" dt="2023-06-01T20:45:00.859" v="581" actId="26606"/>
          <ac:spMkLst>
            <pc:docMk/>
            <pc:sldMk cId="2461855362" sldId="259"/>
            <ac:spMk id="20" creationId="{063BBA22-50EA-4C4D-BE05-F1CE4E63AA56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2461855362" sldId="259"/>
            <ac:spMk id="25" creationId="{7517A47C-B2E5-4B79-8061-D74B1311AF6E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2461855362" sldId="259"/>
            <ac:spMk id="26" creationId="{C505E780-2083-4CB5-A42A-5E0E2908ECC3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2461855362" sldId="259"/>
            <ac:spMk id="27" creationId="{D2C0AE1C-0118-41AE-8A10-7CDCBF10E96F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2461855362" sldId="259"/>
            <ac:spMk id="28" creationId="{463EEC44-1BA3-44ED-81FC-A644B04B2A44}"/>
          </ac:spMkLst>
        </pc:spChg>
        <pc:spChg chg="add del">
          <ac:chgData name="JusTicE MaGiC" userId="371d8beac0543fad" providerId="LiveId" clId="{A4792CBA-1EC2-46BD-BFA5-69DD35E1FF3C}" dt="2023-06-01T21:04:04.622" v="1235" actId="26606"/>
          <ac:spMkLst>
            <pc:docMk/>
            <pc:sldMk cId="2461855362" sldId="259"/>
            <ac:spMk id="34" creationId="{A3EFF7B1-6CB7-47D1-AD37-B870CA2B2151}"/>
          </ac:spMkLst>
        </pc:spChg>
        <pc:spChg chg="add del">
          <ac:chgData name="JusTicE MaGiC" userId="371d8beac0543fad" providerId="LiveId" clId="{A4792CBA-1EC2-46BD-BFA5-69DD35E1FF3C}" dt="2023-06-01T21:04:04.622" v="1235" actId="26606"/>
          <ac:spMkLst>
            <pc:docMk/>
            <pc:sldMk cId="2461855362" sldId="259"/>
            <ac:spMk id="36" creationId="{7FA2962B-21B6-4689-A95D-A8FF6ADE47F1}"/>
          </ac:spMkLst>
        </pc:spChg>
        <pc:spChg chg="add del">
          <ac:chgData name="JusTicE MaGiC" userId="371d8beac0543fad" providerId="LiveId" clId="{A4792CBA-1EC2-46BD-BFA5-69DD35E1FF3C}" dt="2023-06-01T21:04:04.622" v="1235" actId="26606"/>
          <ac:spMkLst>
            <pc:docMk/>
            <pc:sldMk cId="2461855362" sldId="259"/>
            <ac:spMk id="52" creationId="{A00D2CE1-35C1-46E6-BD59-CEE668BD90F4}"/>
          </ac:spMkLst>
        </pc:spChg>
        <pc:spChg chg="add del">
          <ac:chgData name="JusTicE MaGiC" userId="371d8beac0543fad" providerId="LiveId" clId="{A4792CBA-1EC2-46BD-BFA5-69DD35E1FF3C}" dt="2023-06-01T21:04:04.622" v="1235" actId="26606"/>
          <ac:spMkLst>
            <pc:docMk/>
            <pc:sldMk cId="2461855362" sldId="259"/>
            <ac:spMk id="60" creationId="{E18403B7-F2C7-4C07-8522-21C31910902C}"/>
          </ac:spMkLst>
        </pc:spChg>
        <pc:grpChg chg="add del">
          <ac:chgData name="JusTicE MaGiC" userId="371d8beac0543fad" providerId="LiveId" clId="{A4792CBA-1EC2-46BD-BFA5-69DD35E1FF3C}" dt="2023-06-01T21:04:04.622" v="1235" actId="26606"/>
          <ac:grpSpMkLst>
            <pc:docMk/>
            <pc:sldMk cId="2461855362" sldId="259"/>
            <ac:grpSpMk id="38" creationId="{A745280D-ED36-41FE-8EB1-CE597C99CFE8}"/>
          </ac:grpSpMkLst>
        </pc:grpChg>
        <pc:grpChg chg="add del">
          <ac:chgData name="JusTicE MaGiC" userId="371d8beac0543fad" providerId="LiveId" clId="{A4792CBA-1EC2-46BD-BFA5-69DD35E1FF3C}" dt="2023-06-01T21:04:04.622" v="1235" actId="26606"/>
          <ac:grpSpMkLst>
            <pc:docMk/>
            <pc:sldMk cId="2461855362" sldId="259"/>
            <ac:grpSpMk id="44" creationId="{80E95A5C-1E97-41C3-9DEC-245FF6DEBF1F}"/>
          </ac:grpSpMkLst>
        </pc:grpChg>
        <pc:grpChg chg="add del">
          <ac:chgData name="JusTicE MaGiC" userId="371d8beac0543fad" providerId="LiveId" clId="{A4792CBA-1EC2-46BD-BFA5-69DD35E1FF3C}" dt="2023-06-01T21:04:04.622" v="1235" actId="26606"/>
          <ac:grpSpMkLst>
            <pc:docMk/>
            <pc:sldMk cId="2461855362" sldId="259"/>
            <ac:grpSpMk id="54" creationId="{A58DCE86-9AE1-46D1-96D6-04B8B3EDF6FA}"/>
          </ac:grpSpMkLst>
        </pc:grpChg>
        <pc:grpChg chg="add del">
          <ac:chgData name="JusTicE MaGiC" userId="371d8beac0543fad" providerId="LiveId" clId="{A4792CBA-1EC2-46BD-BFA5-69DD35E1FF3C}" dt="2023-06-01T21:04:04.622" v="1235" actId="26606"/>
          <ac:grpSpMkLst>
            <pc:docMk/>
            <pc:sldMk cId="2461855362" sldId="259"/>
            <ac:grpSpMk id="62" creationId="{23B58CC6-A99E-43AF-A467-256F19287FB8}"/>
          </ac:grpSpMkLst>
        </pc:grpChg>
        <pc:graphicFrameChg chg="add del">
          <ac:chgData name="JusTicE MaGiC" userId="371d8beac0543fad" providerId="LiveId" clId="{A4792CBA-1EC2-46BD-BFA5-69DD35E1FF3C}" dt="2023-06-01T20:44:48.264" v="577" actId="26606"/>
          <ac:graphicFrameMkLst>
            <pc:docMk/>
            <pc:sldMk cId="2461855362" sldId="259"/>
            <ac:graphicFrameMk id="5" creationId="{2BF38BCF-C88D-13FB-FDB2-AD0B3412C156}"/>
          </ac:graphicFrameMkLst>
        </pc:graphicFrameChg>
        <pc:graphicFrameChg chg="add del">
          <ac:chgData name="JusTicE MaGiC" userId="371d8beac0543fad" providerId="LiveId" clId="{A4792CBA-1EC2-46BD-BFA5-69DD35E1FF3C}" dt="2023-06-01T20:44:54.947" v="579" actId="26606"/>
          <ac:graphicFrameMkLst>
            <pc:docMk/>
            <pc:sldMk cId="2461855362" sldId="259"/>
            <ac:graphicFrameMk id="7" creationId="{95B44AEE-FAA3-D61B-AE4F-68D7EC7BA6A4}"/>
          </ac:graphicFrameMkLst>
        </pc:graphicFrameChg>
        <pc:graphicFrameChg chg="add del">
          <ac:chgData name="JusTicE MaGiC" userId="371d8beac0543fad" providerId="LiveId" clId="{A4792CBA-1EC2-46BD-BFA5-69DD35E1FF3C}" dt="2023-06-01T20:45:00.859" v="581" actId="26606"/>
          <ac:graphicFrameMkLst>
            <pc:docMk/>
            <pc:sldMk cId="2461855362" sldId="259"/>
            <ac:graphicFrameMk id="21" creationId="{9F13E60E-7894-8846-EF4F-799B6BF016FA}"/>
          </ac:graphicFrameMkLst>
        </pc:graphicFrameChg>
        <pc:graphicFrameChg chg="add del">
          <ac:chgData name="JusTicE MaGiC" userId="371d8beac0543fad" providerId="LiveId" clId="{A4792CBA-1EC2-46BD-BFA5-69DD35E1FF3C}" dt="2023-06-01T20:45:06.744" v="583" actId="26606"/>
          <ac:graphicFrameMkLst>
            <pc:docMk/>
            <pc:sldMk cId="2461855362" sldId="259"/>
            <ac:graphicFrameMk id="23" creationId="{2BF38BCF-C88D-13FB-FDB2-AD0B3412C156}"/>
          </ac:graphicFrameMkLst>
        </pc:graphicFrameChg>
        <pc:graphicFrameChg chg="add del mod modGraphic">
          <ac:chgData name="JusTicE MaGiC" userId="371d8beac0543fad" providerId="LiveId" clId="{A4792CBA-1EC2-46BD-BFA5-69DD35E1FF3C}" dt="2023-06-01T21:04:04.622" v="1235" actId="26606"/>
          <ac:graphicFrameMkLst>
            <pc:docMk/>
            <pc:sldMk cId="2461855362" sldId="259"/>
            <ac:graphicFrameMk id="29" creationId="{2C745180-7F85-556B-316C-D2892FC865DD}"/>
          </ac:graphicFrameMkLst>
        </pc:graphicFrameChg>
      </pc:sldChg>
      <pc:sldChg chg="addSp delSp modSp mod setBg setClrOvrMap delDesignElem">
        <pc:chgData name="JusTicE MaGiC" userId="371d8beac0543fad" providerId="LiveId" clId="{A4792CBA-1EC2-46BD-BFA5-69DD35E1FF3C}" dt="2023-06-01T21:09:31.786" v="1305" actId="404"/>
        <pc:sldMkLst>
          <pc:docMk/>
          <pc:sldMk cId="1296066004" sldId="260"/>
        </pc:sldMkLst>
        <pc:spChg chg="mod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2" creationId="{3A18675A-E610-7A10-18EC-59D28F6A8C6A}"/>
          </ac:spMkLst>
        </pc:spChg>
        <pc:spChg chg="add del mod">
          <ac:chgData name="JusTicE MaGiC" userId="371d8beac0543fad" providerId="LiveId" clId="{A4792CBA-1EC2-46BD-BFA5-69DD35E1FF3C}" dt="2023-06-01T21:09:31.786" v="1305" actId="404"/>
          <ac:spMkLst>
            <pc:docMk/>
            <pc:sldMk cId="1296066004" sldId="260"/>
            <ac:spMk id="3" creationId="{7E289C34-B373-0C1F-A569-3890F80DCD57}"/>
          </ac:spMkLst>
        </pc:spChg>
        <pc:spChg chg="add del">
          <ac:chgData name="JusTicE MaGiC" userId="371d8beac0543fad" providerId="LiveId" clId="{A4792CBA-1EC2-46BD-BFA5-69DD35E1FF3C}" dt="2023-06-01T21:09:17.067" v="1299" actId="26606"/>
          <ac:spMkLst>
            <pc:docMk/>
            <pc:sldMk cId="1296066004" sldId="260"/>
            <ac:spMk id="7" creationId="{C5E6CFF1-2F42-4E10-9A97-F116F46F53FE}"/>
          </ac:spMkLst>
        </pc:spChg>
        <pc:spChg chg="add del">
          <ac:chgData name="JusTicE MaGiC" userId="371d8beac0543fad" providerId="LiveId" clId="{A4792CBA-1EC2-46BD-BFA5-69DD35E1FF3C}" dt="2023-06-01T20:46:45.324" v="609" actId="26606"/>
          <ac:spMkLst>
            <pc:docMk/>
            <pc:sldMk cId="1296066004" sldId="260"/>
            <ac:spMk id="9" creationId="{79BB35BC-D5C2-4C8B-A22A-A71E6191913B}"/>
          </ac:spMkLst>
        </pc:spChg>
        <pc:spChg chg="add del">
          <ac:chgData name="JusTicE MaGiC" userId="371d8beac0543fad" providerId="LiveId" clId="{A4792CBA-1EC2-46BD-BFA5-69DD35E1FF3C}" dt="2023-06-01T20:46:31.360" v="607" actId="26606"/>
          <ac:spMkLst>
            <pc:docMk/>
            <pc:sldMk cId="1296066004" sldId="260"/>
            <ac:spMk id="10" creationId="{B50AB553-2A96-4A92-96F2-93548E096954}"/>
          </ac:spMkLst>
        </pc:spChg>
        <pc:spChg chg="add del">
          <ac:chgData name="JusTicE MaGiC" userId="371d8beac0543fad" providerId="LiveId" clId="{A4792CBA-1EC2-46BD-BFA5-69DD35E1FF3C}" dt="2023-06-01T20:46:45.324" v="609" actId="26606"/>
          <ac:spMkLst>
            <pc:docMk/>
            <pc:sldMk cId="1296066004" sldId="260"/>
            <ac:spMk id="13" creationId="{7E289C34-B373-0C1F-A569-3890F80DCD57}"/>
          </ac:spMkLst>
        </pc:spChg>
        <pc:spChg chg="add del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14" creationId="{C4285719-470E-454C-AF62-8323075F1F5B}"/>
          </ac:spMkLst>
        </pc:spChg>
        <pc:spChg chg="add del">
          <ac:chgData name="JusTicE MaGiC" userId="371d8beac0543fad" providerId="LiveId" clId="{A4792CBA-1EC2-46BD-BFA5-69DD35E1FF3C}" dt="2023-06-01T20:48:03.287" v="625" actId="26606"/>
          <ac:spMkLst>
            <pc:docMk/>
            <pc:sldMk cId="1296066004" sldId="260"/>
            <ac:spMk id="16" creationId="{B50AB553-2A96-4A92-96F2-93548E096954}"/>
          </ac:spMkLst>
        </pc:spChg>
        <pc:spChg chg="add del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18" creationId="{CD9FE4EF-C4D8-49A0-B2FF-81D8DB7D8A24}"/>
          </ac:spMkLst>
        </pc:spChg>
        <pc:spChg chg="add del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19" creationId="{D2B78728-A580-49A7-84F9-6EF6F583ADE0}"/>
          </ac:spMkLst>
        </pc:spChg>
        <pc:spChg chg="add del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20" creationId="{4300840D-0A0B-4512-BACA-B439D5B9C57C}"/>
          </ac:spMkLst>
        </pc:spChg>
        <pc:spChg chg="add del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21" creationId="{38FAA1A1-D861-433F-88FA-1E9D6FD31D11}"/>
          </ac:spMkLst>
        </pc:spChg>
        <pc:spChg chg="add del">
          <ac:chgData name="JusTicE MaGiC" userId="371d8beac0543fad" providerId="LiveId" clId="{A4792CBA-1EC2-46BD-BFA5-69DD35E1FF3C}" dt="2023-06-01T20:47:23.427" v="612" actId="26606"/>
          <ac:spMkLst>
            <pc:docMk/>
            <pc:sldMk cId="1296066004" sldId="260"/>
            <ac:spMk id="22" creationId="{79BB35BC-D5C2-4C8B-A22A-A71E6191913B}"/>
          </ac:spMkLst>
        </pc:spChg>
        <pc:spChg chg="add del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23" creationId="{8D71EDA1-87BF-4D5D-AB79-F346FD19278A}"/>
          </ac:spMkLst>
        </pc:spChg>
        <pc:spChg chg="add del">
          <ac:chgData name="JusTicE MaGiC" userId="371d8beac0543fad" providerId="LiveId" clId="{A4792CBA-1EC2-46BD-BFA5-69DD35E1FF3C}" dt="2023-06-01T20:47:24.955" v="614" actId="26606"/>
          <ac:spMkLst>
            <pc:docMk/>
            <pc:sldMk cId="1296066004" sldId="260"/>
            <ac:spMk id="24" creationId="{79BB35BC-D5C2-4C8B-A22A-A71E6191913B}"/>
          </ac:spMkLst>
        </pc:spChg>
        <pc:spChg chg="add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25" creationId="{5112AC23-F046-4DC5-9B92-07CA6CC7C580}"/>
          </ac:spMkLst>
        </pc:spChg>
        <pc:spChg chg="add del">
          <ac:chgData name="JusTicE MaGiC" userId="371d8beac0543fad" providerId="LiveId" clId="{A4792CBA-1EC2-46BD-BFA5-69DD35E1FF3C}" dt="2023-06-01T20:47:27.513" v="616" actId="26606"/>
          <ac:spMkLst>
            <pc:docMk/>
            <pc:sldMk cId="1296066004" sldId="260"/>
            <ac:spMk id="26" creationId="{79BB35BC-D5C2-4C8B-A22A-A71E6191913B}"/>
          </ac:spMkLst>
        </pc:spChg>
        <pc:spChg chg="add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27" creationId="{175AAFE7-143D-45AC-B616-09521E0F5597}"/>
          </ac:spMkLst>
        </pc:spChg>
        <pc:spChg chg="add del">
          <ac:chgData name="JusTicE MaGiC" userId="371d8beac0543fad" providerId="LiveId" clId="{A4792CBA-1EC2-46BD-BFA5-69DD35E1FF3C}" dt="2023-06-01T20:47:49.736" v="618" actId="26606"/>
          <ac:spMkLst>
            <pc:docMk/>
            <pc:sldMk cId="1296066004" sldId="260"/>
            <ac:spMk id="28" creationId="{79BB35BC-D5C2-4C8B-A22A-A71E6191913B}"/>
          </ac:spMkLst>
        </pc:spChg>
        <pc:spChg chg="add del">
          <ac:chgData name="JusTicE MaGiC" userId="371d8beac0543fad" providerId="LiveId" clId="{A4792CBA-1EC2-46BD-BFA5-69DD35E1FF3C}" dt="2023-06-01T20:47:55.054" v="620" actId="26606"/>
          <ac:spMkLst>
            <pc:docMk/>
            <pc:sldMk cId="1296066004" sldId="260"/>
            <ac:spMk id="30" creationId="{C5E6CFF1-2F42-4E10-9A97-F116F46F53FE}"/>
          </ac:spMkLst>
        </pc:spChg>
        <pc:spChg chg="add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32" creationId="{0BA5DB72-E109-4D37-B6DD-C328D539705B}"/>
          </ac:spMkLst>
        </pc:spChg>
        <pc:spChg chg="add del">
          <ac:chgData name="JusTicE MaGiC" userId="371d8beac0543fad" providerId="LiveId" clId="{A4792CBA-1EC2-46BD-BFA5-69DD35E1FF3C}" dt="2023-06-01T20:48:02.571" v="624" actId="26606"/>
          <ac:spMkLst>
            <pc:docMk/>
            <pc:sldMk cId="1296066004" sldId="260"/>
            <ac:spMk id="33" creationId="{79BB35BC-D5C2-4C8B-A22A-A71E6191913B}"/>
          </ac:spMkLst>
        </pc:spChg>
        <pc:spChg chg="add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42" creationId="{EB2D1A1F-B200-4444-AE01-EFC97AF7B51F}"/>
          </ac:spMkLst>
        </pc:spChg>
        <pc:spChg chg="add">
          <ac:chgData name="JusTicE MaGiC" userId="371d8beac0543fad" providerId="LiveId" clId="{A4792CBA-1EC2-46BD-BFA5-69DD35E1FF3C}" dt="2023-06-01T21:09:26.851" v="1301" actId="26606"/>
          <ac:spMkLst>
            <pc:docMk/>
            <pc:sldMk cId="1296066004" sldId="260"/>
            <ac:spMk id="56" creationId="{C8D9C5DD-B8B3-46A0-8FBC-EE462F96C4E5}"/>
          </ac:spMkLst>
        </pc:spChg>
        <pc:grpChg chg="add">
          <ac:chgData name="JusTicE MaGiC" userId="371d8beac0543fad" providerId="LiveId" clId="{A4792CBA-1EC2-46BD-BFA5-69DD35E1FF3C}" dt="2023-06-01T21:09:26.851" v="1301" actId="26606"/>
          <ac:grpSpMkLst>
            <pc:docMk/>
            <pc:sldMk cId="1296066004" sldId="260"/>
            <ac:grpSpMk id="34" creationId="{7C34EE77-74D1-42B4-801B-40B35A68C127}"/>
          </ac:grpSpMkLst>
        </pc:grpChg>
        <pc:grpChg chg="add">
          <ac:chgData name="JusTicE MaGiC" userId="371d8beac0543fad" providerId="LiveId" clId="{A4792CBA-1EC2-46BD-BFA5-69DD35E1FF3C}" dt="2023-06-01T21:09:26.851" v="1301" actId="26606"/>
          <ac:grpSpMkLst>
            <pc:docMk/>
            <pc:sldMk cId="1296066004" sldId="260"/>
            <ac:grpSpMk id="44" creationId="{70E4CB9D-2256-4786-8DDF-ADFBF3533745}"/>
          </ac:grpSpMkLst>
        </pc:grpChg>
        <pc:grpChg chg="add">
          <ac:chgData name="JusTicE MaGiC" userId="371d8beac0543fad" providerId="LiveId" clId="{A4792CBA-1EC2-46BD-BFA5-69DD35E1FF3C}" dt="2023-06-01T21:09:26.851" v="1301" actId="26606"/>
          <ac:grpSpMkLst>
            <pc:docMk/>
            <pc:sldMk cId="1296066004" sldId="260"/>
            <ac:grpSpMk id="50" creationId="{568E6F37-AE05-46BF-A77F-5505926E92C6}"/>
          </ac:grpSpMkLst>
        </pc:grpChg>
        <pc:graphicFrameChg chg="add del">
          <ac:chgData name="JusTicE MaGiC" userId="371d8beac0543fad" providerId="LiveId" clId="{A4792CBA-1EC2-46BD-BFA5-69DD35E1FF3C}" dt="2023-06-01T20:46:31.360" v="607" actId="26606"/>
          <ac:graphicFrameMkLst>
            <pc:docMk/>
            <pc:sldMk cId="1296066004" sldId="260"/>
            <ac:graphicFrameMk id="5" creationId="{7DC73546-AB79-281F-2AC7-A80F5F487E17}"/>
          </ac:graphicFrameMkLst>
        </pc:graphicFrameChg>
        <pc:graphicFrameChg chg="add del mod modGraphic">
          <ac:chgData name="JusTicE MaGiC" userId="371d8beac0543fad" providerId="LiveId" clId="{A4792CBA-1EC2-46BD-BFA5-69DD35E1FF3C}" dt="2023-06-01T20:48:03.287" v="625" actId="26606"/>
          <ac:graphicFrameMkLst>
            <pc:docMk/>
            <pc:sldMk cId="1296066004" sldId="260"/>
            <ac:graphicFrameMk id="17" creationId="{7DC73546-AB79-281F-2AC7-A80F5F487E17}"/>
          </ac:graphicFrameMkLst>
        </pc:graphicFrameChg>
        <pc:picChg chg="add del">
          <ac:chgData name="JusTicE MaGiC" userId="371d8beac0543fad" providerId="LiveId" clId="{A4792CBA-1EC2-46BD-BFA5-69DD35E1FF3C}" dt="2023-06-01T20:46:31.360" v="607" actId="26606"/>
          <ac:picMkLst>
            <pc:docMk/>
            <pc:sldMk cId="1296066004" sldId="260"/>
            <ac:picMk id="6" creationId="{612FB3D5-EC80-1A43-5828-0D4ED3DFBB6C}"/>
          </ac:picMkLst>
        </pc:picChg>
        <pc:picChg chg="add del mod ord">
          <ac:chgData name="JusTicE MaGiC" userId="371d8beac0543fad" providerId="LiveId" clId="{A4792CBA-1EC2-46BD-BFA5-69DD35E1FF3C}" dt="2023-06-01T21:09:20.860" v="1300" actId="478"/>
          <ac:picMkLst>
            <pc:docMk/>
            <pc:sldMk cId="1296066004" sldId="260"/>
            <ac:picMk id="8" creationId="{65CC2E6F-3B61-91E4-1E08-77EF9D3012BB}"/>
          </ac:picMkLst>
        </pc:picChg>
        <pc:picChg chg="add del">
          <ac:chgData name="JusTicE MaGiC" userId="371d8beac0543fad" providerId="LiveId" clId="{A4792CBA-1EC2-46BD-BFA5-69DD35E1FF3C}" dt="2023-06-01T20:46:45.324" v="609" actId="26606"/>
          <ac:picMkLst>
            <pc:docMk/>
            <pc:sldMk cId="1296066004" sldId="260"/>
            <ac:picMk id="12" creationId="{2C046714-587B-5F2D-74ED-638F3B3D3040}"/>
          </ac:picMkLst>
        </pc:picChg>
        <pc:picChg chg="add del mod ord">
          <ac:chgData name="JusTicE MaGiC" userId="371d8beac0543fad" providerId="LiveId" clId="{A4792CBA-1EC2-46BD-BFA5-69DD35E1FF3C}" dt="2023-06-01T20:48:03.287" v="625" actId="26606"/>
          <ac:picMkLst>
            <pc:docMk/>
            <pc:sldMk cId="1296066004" sldId="260"/>
            <ac:picMk id="15" creationId="{612FB3D5-EC80-1A43-5828-0D4ED3DFBB6C}"/>
          </ac:picMkLst>
        </pc:picChg>
        <pc:cxnChg chg="add del">
          <ac:chgData name="JusTicE MaGiC" userId="371d8beac0543fad" providerId="LiveId" clId="{A4792CBA-1EC2-46BD-BFA5-69DD35E1FF3C}" dt="2023-06-01T21:09:17.067" v="1299" actId="26606"/>
          <ac:cxnSpMkLst>
            <pc:docMk/>
            <pc:sldMk cId="1296066004" sldId="260"/>
            <ac:cxnSpMk id="11" creationId="{96A8629B-8289-498B-939B-1CA0C106182C}"/>
          </ac:cxnSpMkLst>
        </pc:cxnChg>
        <pc:cxnChg chg="add del">
          <ac:chgData name="JusTicE MaGiC" userId="371d8beac0543fad" providerId="LiveId" clId="{A4792CBA-1EC2-46BD-BFA5-69DD35E1FF3C}" dt="2023-06-01T20:47:55.054" v="620" actId="26606"/>
          <ac:cxnSpMkLst>
            <pc:docMk/>
            <pc:sldMk cId="1296066004" sldId="260"/>
            <ac:cxnSpMk id="31" creationId="{96A8629B-8289-498B-939B-1CA0C106182C}"/>
          </ac:cxnSpMkLst>
        </pc:cxnChg>
      </pc:sldChg>
      <pc:sldChg chg="addSp delSp modSp mod setBg modClrScheme setClrOvrMap delDesignElem chgLayout">
        <pc:chgData name="JusTicE MaGiC" userId="371d8beac0543fad" providerId="LiveId" clId="{A4792CBA-1EC2-46BD-BFA5-69DD35E1FF3C}" dt="2023-06-01T21:11:37.465" v="1328" actId="26606"/>
        <pc:sldMkLst>
          <pc:docMk/>
          <pc:sldMk cId="617012652" sldId="261"/>
        </pc:sldMkLst>
        <pc:spChg chg="mod ord">
          <ac:chgData name="JusTicE MaGiC" userId="371d8beac0543fad" providerId="LiveId" clId="{A4792CBA-1EC2-46BD-BFA5-69DD35E1FF3C}" dt="2023-06-01T21:11:37.465" v="1328" actId="26606"/>
          <ac:spMkLst>
            <pc:docMk/>
            <pc:sldMk cId="617012652" sldId="261"/>
            <ac:spMk id="2" creationId="{3D36EA48-6152-4C6C-1919-E3577428D68B}"/>
          </ac:spMkLst>
        </pc:spChg>
        <pc:spChg chg="mod ord">
          <ac:chgData name="JusTicE MaGiC" userId="371d8beac0543fad" providerId="LiveId" clId="{A4792CBA-1EC2-46BD-BFA5-69DD35E1FF3C}" dt="2023-06-01T21:11:37.465" v="1328" actId="26606"/>
          <ac:spMkLst>
            <pc:docMk/>
            <pc:sldMk cId="617012652" sldId="261"/>
            <ac:spMk id="3" creationId="{20651552-887E-6921-8E87-57A994EDFEFA}"/>
          </ac:spMkLst>
        </pc:spChg>
        <pc:spChg chg="add del">
          <ac:chgData name="JusTicE MaGiC" userId="371d8beac0543fad" providerId="LiveId" clId="{A4792CBA-1EC2-46BD-BFA5-69DD35E1FF3C}" dt="2023-06-01T21:11:37.465" v="1328" actId="26606"/>
          <ac:spMkLst>
            <pc:docMk/>
            <pc:sldMk cId="617012652" sldId="261"/>
            <ac:spMk id="6" creationId="{0671A8AE-40A1-4631-A6B8-581AFF065482}"/>
          </ac:spMkLst>
        </pc:spChg>
        <pc:spChg chg="add del">
          <ac:chgData name="JusTicE MaGiC" userId="371d8beac0543fad" providerId="LiveId" clId="{A4792CBA-1EC2-46BD-BFA5-69DD35E1FF3C}" dt="2023-06-01T21:11:37.465" v="1328" actId="26606"/>
          <ac:spMkLst>
            <pc:docMk/>
            <pc:sldMk cId="617012652" sldId="261"/>
            <ac:spMk id="7" creationId="{AB58EF07-17C2-48CF-ABB0-EEF1F17CB8F0}"/>
          </ac:spMkLst>
        </pc:spChg>
        <pc:spChg chg="add del">
          <ac:chgData name="JusTicE MaGiC" userId="371d8beac0543fad" providerId="LiveId" clId="{A4792CBA-1EC2-46BD-BFA5-69DD35E1FF3C}" dt="2023-06-01T20:55:26.527" v="1127" actId="26606"/>
          <ac:spMkLst>
            <pc:docMk/>
            <pc:sldMk cId="617012652" sldId="261"/>
            <ac:spMk id="9" creationId="{C5E6CFF1-2F42-4E10-9A97-F116F46F53FE}"/>
          </ac:spMkLst>
        </pc:spChg>
        <pc:spChg chg="add del">
          <ac:chgData name="JusTicE MaGiC" userId="371d8beac0543fad" providerId="LiveId" clId="{A4792CBA-1EC2-46BD-BFA5-69DD35E1FF3C}" dt="2023-06-01T21:11:37.465" v="1328" actId="26606"/>
          <ac:spMkLst>
            <pc:docMk/>
            <pc:sldMk cId="617012652" sldId="261"/>
            <ac:spMk id="13" creationId="{AF2F604E-43BE-4DC3-B983-E071523364F8}"/>
          </ac:spMkLst>
        </pc:spChg>
        <pc:spChg chg="add del">
          <ac:chgData name="JusTicE MaGiC" userId="371d8beac0543fad" providerId="LiveId" clId="{A4792CBA-1EC2-46BD-BFA5-69DD35E1FF3C}" dt="2023-06-01T21:11:37.465" v="1328" actId="26606"/>
          <ac:spMkLst>
            <pc:docMk/>
            <pc:sldMk cId="617012652" sldId="261"/>
            <ac:spMk id="15" creationId="{08C9B587-E65E-4B52-B37C-ABEBB6E87928}"/>
          </ac:spMkLst>
        </pc:spChg>
        <pc:spChg chg="add del">
          <ac:chgData name="JusTicE MaGiC" userId="371d8beac0543fad" providerId="LiveId" clId="{A4792CBA-1EC2-46BD-BFA5-69DD35E1FF3C}" dt="2023-06-01T21:11:37.465" v="1328" actId="26606"/>
          <ac:spMkLst>
            <pc:docMk/>
            <pc:sldMk cId="617012652" sldId="261"/>
            <ac:spMk id="20" creationId="{2F4D5922-434B-4829-B93E-02DC38A29519}"/>
          </ac:spMkLst>
        </pc:spChg>
        <pc:spChg chg="add del">
          <ac:chgData name="JusTicE MaGiC" userId="371d8beac0543fad" providerId="LiveId" clId="{A4792CBA-1EC2-46BD-BFA5-69DD35E1FF3C}" dt="2023-06-01T21:11:37.465" v="1328" actId="26606"/>
          <ac:spMkLst>
            <pc:docMk/>
            <pc:sldMk cId="617012652" sldId="261"/>
            <ac:spMk id="22" creationId="{F35FBA24-5C01-4635-A984-1DB6E340B052}"/>
          </ac:spMkLst>
        </pc:spChg>
        <pc:spChg chg="add del">
          <ac:chgData name="JusTicE MaGiC" userId="371d8beac0543fad" providerId="LiveId" clId="{A4792CBA-1EC2-46BD-BFA5-69DD35E1FF3C}" dt="2023-06-01T21:11:37.465" v="1328" actId="26606"/>
          <ac:spMkLst>
            <pc:docMk/>
            <pc:sldMk cId="617012652" sldId="261"/>
            <ac:spMk id="32" creationId="{5819102A-0400-4C1F-8614-973F5262EF56}"/>
          </ac:spMkLst>
        </pc:spChg>
        <pc:spChg chg="add del">
          <ac:chgData name="JusTicE MaGiC" userId="371d8beac0543fad" providerId="LiveId" clId="{A4792CBA-1EC2-46BD-BFA5-69DD35E1FF3C}" dt="2023-06-01T21:11:37.465" v="1328" actId="26606"/>
          <ac:spMkLst>
            <pc:docMk/>
            <pc:sldMk cId="617012652" sldId="261"/>
            <ac:spMk id="40" creationId="{CF1485CA-41D2-421F-B28D-15EF845D5FE6}"/>
          </ac:spMkLst>
        </pc:spChg>
        <pc:grpChg chg="add del">
          <ac:chgData name="JusTicE MaGiC" userId="371d8beac0543fad" providerId="LiveId" clId="{A4792CBA-1EC2-46BD-BFA5-69DD35E1FF3C}" dt="2023-06-01T21:11:37.465" v="1328" actId="26606"/>
          <ac:grpSpMkLst>
            <pc:docMk/>
            <pc:sldMk cId="617012652" sldId="261"/>
            <ac:grpSpMk id="24" creationId="{D89A5114-55F8-4976-BBE9-EB03D131439D}"/>
          </ac:grpSpMkLst>
        </pc:grpChg>
        <pc:grpChg chg="add del">
          <ac:chgData name="JusTicE MaGiC" userId="371d8beac0543fad" providerId="LiveId" clId="{A4792CBA-1EC2-46BD-BFA5-69DD35E1FF3C}" dt="2023-06-01T21:11:37.465" v="1328" actId="26606"/>
          <ac:grpSpMkLst>
            <pc:docMk/>
            <pc:sldMk cId="617012652" sldId="261"/>
            <ac:grpSpMk id="34" creationId="{EA8FBDFC-CF2A-4A9A-88B1-15D45D68BC88}"/>
          </ac:grpSpMkLst>
        </pc:grpChg>
        <pc:grpChg chg="add del">
          <ac:chgData name="JusTicE MaGiC" userId="371d8beac0543fad" providerId="LiveId" clId="{A4792CBA-1EC2-46BD-BFA5-69DD35E1FF3C}" dt="2023-06-01T21:11:37.465" v="1328" actId="26606"/>
          <ac:grpSpMkLst>
            <pc:docMk/>
            <pc:sldMk cId="617012652" sldId="261"/>
            <ac:grpSpMk id="42" creationId="{04ED96A1-E6CA-493F-8610-6B8B7A28E3EB}"/>
          </ac:grpSpMkLst>
        </pc:grpChg>
        <pc:grpChg chg="add del">
          <ac:chgData name="JusTicE MaGiC" userId="371d8beac0543fad" providerId="LiveId" clId="{A4792CBA-1EC2-46BD-BFA5-69DD35E1FF3C}" dt="2023-06-01T21:11:37.465" v="1328" actId="26606"/>
          <ac:grpSpMkLst>
            <pc:docMk/>
            <pc:sldMk cId="617012652" sldId="261"/>
            <ac:grpSpMk id="48" creationId="{8D2BC472-0671-410F-BA77-E46AA6210635}"/>
          </ac:grpSpMkLst>
        </pc:grpChg>
        <pc:picChg chg="add mod ord">
          <ac:chgData name="JusTicE MaGiC" userId="371d8beac0543fad" providerId="LiveId" clId="{A4792CBA-1EC2-46BD-BFA5-69DD35E1FF3C}" dt="2023-06-01T21:11:37.465" v="1328" actId="26606"/>
          <ac:picMkLst>
            <pc:docMk/>
            <pc:sldMk cId="617012652" sldId="261"/>
            <ac:picMk id="4" creationId="{1917738E-8F48-4D62-D772-2509C0947E35}"/>
          </ac:picMkLst>
        </pc:picChg>
        <pc:cxnChg chg="add del">
          <ac:chgData name="JusTicE MaGiC" userId="371d8beac0543fad" providerId="LiveId" clId="{A4792CBA-1EC2-46BD-BFA5-69DD35E1FF3C}" dt="2023-06-01T20:55:26.527" v="1127" actId="26606"/>
          <ac:cxnSpMkLst>
            <pc:docMk/>
            <pc:sldMk cId="617012652" sldId="261"/>
            <ac:cxnSpMk id="11" creationId="{96A8629B-8289-498B-939B-1CA0C106182C}"/>
          </ac:cxnSpMkLst>
        </pc:cxnChg>
      </pc:sldChg>
      <pc:sldChg chg="addSp delSp modSp mod setBg addAnim setClrOvrMap delDesignElem">
        <pc:chgData name="JusTicE MaGiC" userId="371d8beac0543fad" providerId="LiveId" clId="{A4792CBA-1EC2-46BD-BFA5-69DD35E1FF3C}" dt="2023-06-01T21:11:04.749" v="1318" actId="26606"/>
        <pc:sldMkLst>
          <pc:docMk/>
          <pc:sldMk cId="79241459" sldId="262"/>
        </pc:sldMkLst>
        <pc:spChg chg="mod">
          <ac:chgData name="JusTicE MaGiC" userId="371d8beac0543fad" providerId="LiveId" clId="{A4792CBA-1EC2-46BD-BFA5-69DD35E1FF3C}" dt="2023-06-01T21:11:04.729" v="1317" actId="26606"/>
          <ac:spMkLst>
            <pc:docMk/>
            <pc:sldMk cId="79241459" sldId="262"/>
            <ac:spMk id="2" creationId="{D3176810-7E59-257F-FBDB-4458F97F29EF}"/>
          </ac:spMkLst>
        </pc:spChg>
        <pc:spChg chg="mod ord">
          <ac:chgData name="JusTicE MaGiC" userId="371d8beac0543fad" providerId="LiveId" clId="{A4792CBA-1EC2-46BD-BFA5-69DD35E1FF3C}" dt="2023-06-01T21:11:04.749" v="1318" actId="26606"/>
          <ac:spMkLst>
            <pc:docMk/>
            <pc:sldMk cId="79241459" sldId="262"/>
            <ac:spMk id="3" creationId="{1B6CAF60-BD8C-846A-D223-84F74AD8B48E}"/>
          </ac:spMkLst>
        </pc:spChg>
        <pc:spChg chg="add del">
          <ac:chgData name="JusTicE MaGiC" userId="371d8beac0543fad" providerId="LiveId" clId="{A4792CBA-1EC2-46BD-BFA5-69DD35E1FF3C}" dt="2023-06-01T21:09:57.950" v="1310" actId="26606"/>
          <ac:spMkLst>
            <pc:docMk/>
            <pc:sldMk cId="79241459" sldId="262"/>
            <ac:spMk id="9" creationId="{C5E6CFF1-2F42-4E10-9A97-F116F46F53FE}"/>
          </ac:spMkLst>
        </pc:spChg>
        <pc:spChg chg="add del">
          <ac:chgData name="JusTicE MaGiC" userId="371d8beac0543fad" providerId="LiveId" clId="{A4792CBA-1EC2-46BD-BFA5-69DD35E1FF3C}" dt="2023-06-01T21:09:47.695" v="1307" actId="26606"/>
          <ac:spMkLst>
            <pc:docMk/>
            <pc:sldMk cId="79241459" sldId="262"/>
            <ac:spMk id="16" creationId="{9AA72BD9-2C5A-4EDC-931F-5AA08EACA0F3}"/>
          </ac:spMkLst>
        </pc:spChg>
        <pc:spChg chg="add del">
          <ac:chgData name="JusTicE MaGiC" userId="371d8beac0543fad" providerId="LiveId" clId="{A4792CBA-1EC2-46BD-BFA5-69DD35E1FF3C}" dt="2023-06-01T21:09:47.695" v="1307" actId="26606"/>
          <ac:spMkLst>
            <pc:docMk/>
            <pc:sldMk cId="79241459" sldId="262"/>
            <ac:spMk id="18" creationId="{DD3981AC-7B61-4947-BCF3-F7AA7FA385B9}"/>
          </ac:spMkLst>
        </pc:spChg>
        <pc:spChg chg="add del">
          <ac:chgData name="JusTicE MaGiC" userId="371d8beac0543fad" providerId="LiveId" clId="{A4792CBA-1EC2-46BD-BFA5-69DD35E1FF3C}" dt="2023-06-01T21:09:47.695" v="1307" actId="26606"/>
          <ac:spMkLst>
            <pc:docMk/>
            <pc:sldMk cId="79241459" sldId="262"/>
            <ac:spMk id="20" creationId="{55D4142C-5077-457F-A6AD-3FECFDB39685}"/>
          </ac:spMkLst>
        </pc:spChg>
        <pc:spChg chg="add del">
          <ac:chgData name="JusTicE MaGiC" userId="371d8beac0543fad" providerId="LiveId" clId="{A4792CBA-1EC2-46BD-BFA5-69DD35E1FF3C}" dt="2023-06-01T21:09:47.695" v="1307" actId="26606"/>
          <ac:spMkLst>
            <pc:docMk/>
            <pc:sldMk cId="79241459" sldId="262"/>
            <ac:spMk id="22" creationId="{7A5F0580-5EE9-419F-96EE-B6529EF6E7D0}"/>
          </ac:spMkLst>
        </pc:spChg>
        <pc:spChg chg="add del">
          <ac:chgData name="JusTicE MaGiC" userId="371d8beac0543fad" providerId="LiveId" clId="{A4792CBA-1EC2-46BD-BFA5-69DD35E1FF3C}" dt="2023-06-01T21:09:57.912" v="1309" actId="26606"/>
          <ac:spMkLst>
            <pc:docMk/>
            <pc:sldMk cId="79241459" sldId="262"/>
            <ac:spMk id="27" creationId="{3DC28794-3B89-462C-BE95-927A51D7D219}"/>
          </ac:spMkLst>
        </pc:spChg>
        <pc:spChg chg="add del">
          <ac:chgData name="JusTicE MaGiC" userId="371d8beac0543fad" providerId="LiveId" clId="{A4792CBA-1EC2-46BD-BFA5-69DD35E1FF3C}" dt="2023-06-01T21:09:57.912" v="1309" actId="26606"/>
          <ac:spMkLst>
            <pc:docMk/>
            <pc:sldMk cId="79241459" sldId="262"/>
            <ac:spMk id="28" creationId="{59E7F326-090A-45F0-9F6C-D98AF5160A77}"/>
          </ac:spMkLst>
        </pc:spChg>
        <pc:spChg chg="add del">
          <ac:chgData name="JusTicE MaGiC" userId="371d8beac0543fad" providerId="LiveId" clId="{A4792CBA-1EC2-46BD-BFA5-69DD35E1FF3C}" dt="2023-06-01T21:09:57.912" v="1309" actId="26606"/>
          <ac:spMkLst>
            <pc:docMk/>
            <pc:sldMk cId="79241459" sldId="262"/>
            <ac:spMk id="29" creationId="{8BF1BF76-D9C8-49D3-9A7F-D43C497C3A82}"/>
          </ac:spMkLst>
        </pc:spChg>
        <pc:spChg chg="add del">
          <ac:chgData name="JusTicE MaGiC" userId="371d8beac0543fad" providerId="LiveId" clId="{A4792CBA-1EC2-46BD-BFA5-69DD35E1FF3C}" dt="2023-06-01T21:09:57.912" v="1309" actId="26606"/>
          <ac:spMkLst>
            <pc:docMk/>
            <pc:sldMk cId="79241459" sldId="262"/>
            <ac:spMk id="30" creationId="{DF20FE9C-08B6-451E-BEDA-401A81BD4F2F}"/>
          </ac:spMkLst>
        </pc:spChg>
        <pc:spChg chg="add del">
          <ac:chgData name="JusTicE MaGiC" userId="371d8beac0543fad" providerId="LiveId" clId="{A4792CBA-1EC2-46BD-BFA5-69DD35E1FF3C}" dt="2023-06-01T21:11:04.749" v="1318" actId="26606"/>
          <ac:spMkLst>
            <pc:docMk/>
            <pc:sldMk cId="79241459" sldId="262"/>
            <ac:spMk id="36" creationId="{096F20E2-F42F-4B71-8BC5-478533FE166C}"/>
          </ac:spMkLst>
        </pc:spChg>
        <pc:spChg chg="add del">
          <ac:chgData name="JusTicE MaGiC" userId="371d8beac0543fad" providerId="LiveId" clId="{A4792CBA-1EC2-46BD-BFA5-69DD35E1FF3C}" dt="2023-06-01T21:11:04.749" v="1318" actId="26606"/>
          <ac:spMkLst>
            <pc:docMk/>
            <pc:sldMk cId="79241459" sldId="262"/>
            <ac:spMk id="49" creationId="{55006F82-50D2-401C-BE85-FFEA1C1963DC}"/>
          </ac:spMkLst>
        </pc:spChg>
        <pc:spChg chg="add del">
          <ac:chgData name="JusTicE MaGiC" userId="371d8beac0543fad" providerId="LiveId" clId="{A4792CBA-1EC2-46BD-BFA5-69DD35E1FF3C}" dt="2023-06-01T21:11:04.749" v="1318" actId="26606"/>
          <ac:spMkLst>
            <pc:docMk/>
            <pc:sldMk cId="79241459" sldId="262"/>
            <ac:spMk id="50" creationId="{32034F32-09B4-47B4-B550-1F1CE3D538CB}"/>
          </ac:spMkLst>
        </pc:spChg>
        <pc:spChg chg="add del">
          <ac:chgData name="JusTicE MaGiC" userId="371d8beac0543fad" providerId="LiveId" clId="{A4792CBA-1EC2-46BD-BFA5-69DD35E1FF3C}" dt="2023-06-01T21:11:04.749" v="1318" actId="26606"/>
          <ac:spMkLst>
            <pc:docMk/>
            <pc:sldMk cId="79241459" sldId="262"/>
            <ac:spMk id="58" creationId="{4FCECCE4-3046-4A76-B4C0-767A6251C6EA}"/>
          </ac:spMkLst>
        </pc:spChg>
        <pc:spChg chg="add del">
          <ac:chgData name="JusTicE MaGiC" userId="371d8beac0543fad" providerId="LiveId" clId="{A4792CBA-1EC2-46BD-BFA5-69DD35E1FF3C}" dt="2023-06-01T21:11:04.729" v="1317" actId="26606"/>
          <ac:spMkLst>
            <pc:docMk/>
            <pc:sldMk cId="79241459" sldId="262"/>
            <ac:spMk id="67" creationId="{F13C74B1-5B17-4795-BED0-7140497B445A}"/>
          </ac:spMkLst>
        </pc:spChg>
        <pc:spChg chg="add del">
          <ac:chgData name="JusTicE MaGiC" userId="371d8beac0543fad" providerId="LiveId" clId="{A4792CBA-1EC2-46BD-BFA5-69DD35E1FF3C}" dt="2023-06-01T21:11:04.729" v="1317" actId="26606"/>
          <ac:spMkLst>
            <pc:docMk/>
            <pc:sldMk cId="79241459" sldId="262"/>
            <ac:spMk id="69" creationId="{D4974D33-8DC5-464E-8C6D-BE58F0669C17}"/>
          </ac:spMkLst>
        </pc:spChg>
        <pc:spChg chg="add">
          <ac:chgData name="JusTicE MaGiC" userId="371d8beac0543fad" providerId="LiveId" clId="{A4792CBA-1EC2-46BD-BFA5-69DD35E1FF3C}" dt="2023-06-01T21:11:04.749" v="1318" actId="26606"/>
          <ac:spMkLst>
            <pc:docMk/>
            <pc:sldMk cId="79241459" sldId="262"/>
            <ac:spMk id="78" creationId="{55006F82-50D2-401C-BE85-FFEA1C1963DC}"/>
          </ac:spMkLst>
        </pc:spChg>
        <pc:spChg chg="add">
          <ac:chgData name="JusTicE MaGiC" userId="371d8beac0543fad" providerId="LiveId" clId="{A4792CBA-1EC2-46BD-BFA5-69DD35E1FF3C}" dt="2023-06-01T21:11:04.749" v="1318" actId="26606"/>
          <ac:spMkLst>
            <pc:docMk/>
            <pc:sldMk cId="79241459" sldId="262"/>
            <ac:spMk id="79" creationId="{4FCECCE4-3046-4A76-B4C0-767A6251C6EA}"/>
          </ac:spMkLst>
        </pc:spChg>
        <pc:spChg chg="add">
          <ac:chgData name="JusTicE MaGiC" userId="371d8beac0543fad" providerId="LiveId" clId="{A4792CBA-1EC2-46BD-BFA5-69DD35E1FF3C}" dt="2023-06-01T21:11:04.749" v="1318" actId="26606"/>
          <ac:spMkLst>
            <pc:docMk/>
            <pc:sldMk cId="79241459" sldId="262"/>
            <ac:spMk id="80" creationId="{32034F32-09B4-47B4-B550-1F1CE3D538CB}"/>
          </ac:spMkLst>
        </pc:spChg>
        <pc:spChg chg="add">
          <ac:chgData name="JusTicE MaGiC" userId="371d8beac0543fad" providerId="LiveId" clId="{A4792CBA-1EC2-46BD-BFA5-69DD35E1FF3C}" dt="2023-06-01T21:11:04.749" v="1318" actId="26606"/>
          <ac:spMkLst>
            <pc:docMk/>
            <pc:sldMk cId="79241459" sldId="262"/>
            <ac:spMk id="87" creationId="{096F20E2-F42F-4B71-8BC5-478533FE166C}"/>
          </ac:spMkLst>
        </pc:spChg>
        <pc:grpChg chg="add del">
          <ac:chgData name="JusTicE MaGiC" userId="371d8beac0543fad" providerId="LiveId" clId="{A4792CBA-1EC2-46BD-BFA5-69DD35E1FF3C}" dt="2023-06-01T21:09:57.912" v="1309" actId="26606"/>
          <ac:grpSpMkLst>
            <pc:docMk/>
            <pc:sldMk cId="79241459" sldId="262"/>
            <ac:grpSpMk id="31" creationId="{A1725E28-0B8D-4475-B982-E917DD914AD2}"/>
          </ac:grpSpMkLst>
        </pc:grpChg>
        <pc:grpChg chg="add del">
          <ac:chgData name="JusTicE MaGiC" userId="371d8beac0543fad" providerId="LiveId" clId="{A4792CBA-1EC2-46BD-BFA5-69DD35E1FF3C}" dt="2023-06-01T21:09:57.912" v="1309" actId="26606"/>
          <ac:grpSpMkLst>
            <pc:docMk/>
            <pc:sldMk cId="79241459" sldId="262"/>
            <ac:grpSpMk id="32" creationId="{80864D66-4BEF-4628-B9DC-C382A4BC26FB}"/>
          </ac:grpSpMkLst>
        </pc:grpChg>
        <pc:grpChg chg="add del">
          <ac:chgData name="JusTicE MaGiC" userId="371d8beac0543fad" providerId="LiveId" clId="{A4792CBA-1EC2-46BD-BFA5-69DD35E1FF3C}" dt="2023-06-01T21:09:57.912" v="1309" actId="26606"/>
          <ac:grpSpMkLst>
            <pc:docMk/>
            <pc:sldMk cId="79241459" sldId="262"/>
            <ac:grpSpMk id="38" creationId="{F67C7EE6-E29C-4D84-B2C6-7B20A0FDAF23}"/>
          </ac:grpSpMkLst>
        </pc:grpChg>
        <pc:grpChg chg="add del">
          <ac:chgData name="JusTicE MaGiC" userId="371d8beac0543fad" providerId="LiveId" clId="{A4792CBA-1EC2-46BD-BFA5-69DD35E1FF3C}" dt="2023-06-01T21:11:04.749" v="1318" actId="26606"/>
          <ac:grpSpMkLst>
            <pc:docMk/>
            <pc:sldMk cId="79241459" sldId="262"/>
            <ac:grpSpMk id="44" creationId="{2A2A379C-12FD-4404-BDF2-B7EFF0593BCC}"/>
          </ac:grpSpMkLst>
        </pc:grpChg>
        <pc:grpChg chg="add del">
          <ac:chgData name="JusTicE MaGiC" userId="371d8beac0543fad" providerId="LiveId" clId="{A4792CBA-1EC2-46BD-BFA5-69DD35E1FF3C}" dt="2023-06-01T21:11:04.749" v="1318" actId="26606"/>
          <ac:grpSpMkLst>
            <pc:docMk/>
            <pc:sldMk cId="79241459" sldId="262"/>
            <ac:grpSpMk id="51" creationId="{F559A513-84FC-4F08-805E-C51CE7F540D4}"/>
          </ac:grpSpMkLst>
        </pc:grpChg>
        <pc:grpChg chg="add del">
          <ac:chgData name="JusTicE MaGiC" userId="371d8beac0543fad" providerId="LiveId" clId="{A4792CBA-1EC2-46BD-BFA5-69DD35E1FF3C}" dt="2023-06-01T21:11:04.749" v="1318" actId="26606"/>
          <ac:grpSpMkLst>
            <pc:docMk/>
            <pc:sldMk cId="79241459" sldId="262"/>
            <ac:grpSpMk id="59" creationId="{D6F309B0-04E5-4883-9605-1364452C68CF}"/>
          </ac:grpSpMkLst>
        </pc:grpChg>
        <pc:grpChg chg="add del">
          <ac:chgData name="JusTicE MaGiC" userId="371d8beac0543fad" providerId="LiveId" clId="{A4792CBA-1EC2-46BD-BFA5-69DD35E1FF3C}" dt="2023-06-01T21:11:04.749" v="1318" actId="26606"/>
          <ac:grpSpMkLst>
            <pc:docMk/>
            <pc:sldMk cId="79241459" sldId="262"/>
            <ac:grpSpMk id="62" creationId="{34039184-A11C-46AE-854D-8B229443609D}"/>
          </ac:grpSpMkLst>
        </pc:grpChg>
        <pc:grpChg chg="add">
          <ac:chgData name="JusTicE MaGiC" userId="371d8beac0543fad" providerId="LiveId" clId="{A4792CBA-1EC2-46BD-BFA5-69DD35E1FF3C}" dt="2023-06-01T21:11:04.749" v="1318" actId="26606"/>
          <ac:grpSpMkLst>
            <pc:docMk/>
            <pc:sldMk cId="79241459" sldId="262"/>
            <ac:grpSpMk id="71" creationId="{F559A513-84FC-4F08-805E-C51CE7F540D4}"/>
          </ac:grpSpMkLst>
        </pc:grpChg>
        <pc:grpChg chg="add">
          <ac:chgData name="JusTicE MaGiC" userId="371d8beac0543fad" providerId="LiveId" clId="{A4792CBA-1EC2-46BD-BFA5-69DD35E1FF3C}" dt="2023-06-01T21:11:04.749" v="1318" actId="26606"/>
          <ac:grpSpMkLst>
            <pc:docMk/>
            <pc:sldMk cId="79241459" sldId="262"/>
            <ac:grpSpMk id="81" creationId="{D6F309B0-04E5-4883-9605-1364452C68CF}"/>
          </ac:grpSpMkLst>
        </pc:grpChg>
        <pc:grpChg chg="add">
          <ac:chgData name="JusTicE MaGiC" userId="371d8beac0543fad" providerId="LiveId" clId="{A4792CBA-1EC2-46BD-BFA5-69DD35E1FF3C}" dt="2023-06-01T21:11:04.749" v="1318" actId="26606"/>
          <ac:grpSpMkLst>
            <pc:docMk/>
            <pc:sldMk cId="79241459" sldId="262"/>
            <ac:grpSpMk id="89" creationId="{34039184-A11C-46AE-854D-8B229443609D}"/>
          </ac:grpSpMkLst>
        </pc:grpChg>
        <pc:grpChg chg="add">
          <ac:chgData name="JusTicE MaGiC" userId="371d8beac0543fad" providerId="LiveId" clId="{A4792CBA-1EC2-46BD-BFA5-69DD35E1FF3C}" dt="2023-06-01T21:11:04.749" v="1318" actId="26606"/>
          <ac:grpSpMkLst>
            <pc:docMk/>
            <pc:sldMk cId="79241459" sldId="262"/>
            <ac:grpSpMk id="95" creationId="{2A2A379C-12FD-4404-BDF2-B7EFF0593BCC}"/>
          </ac:grpSpMkLst>
        </pc:grpChg>
        <pc:picChg chg="add mod">
          <ac:chgData name="JusTicE MaGiC" userId="371d8beac0543fad" providerId="LiveId" clId="{A4792CBA-1EC2-46BD-BFA5-69DD35E1FF3C}" dt="2023-06-01T21:11:04.749" v="1318" actId="26606"/>
          <ac:picMkLst>
            <pc:docMk/>
            <pc:sldMk cId="79241459" sldId="262"/>
            <ac:picMk id="4" creationId="{19228821-A3F7-7DA7-3728-6722958160D7}"/>
          </ac:picMkLst>
        </pc:picChg>
        <pc:picChg chg="add del mod ord">
          <ac:chgData name="JusTicE MaGiC" userId="371d8beac0543fad" providerId="LiveId" clId="{A4792CBA-1EC2-46BD-BFA5-69DD35E1FF3C}" dt="2023-06-01T21:10:05.321" v="1312" actId="478"/>
          <ac:picMkLst>
            <pc:docMk/>
            <pc:sldMk cId="79241459" sldId="262"/>
            <ac:picMk id="5" creationId="{A3B7111D-6EB6-4B8B-ED54-F255E53B6408}"/>
          </ac:picMkLst>
        </pc:picChg>
        <pc:cxnChg chg="add del">
          <ac:chgData name="JusTicE MaGiC" userId="371d8beac0543fad" providerId="LiveId" clId="{A4792CBA-1EC2-46BD-BFA5-69DD35E1FF3C}" dt="2023-06-01T21:09:57.950" v="1310" actId="26606"/>
          <ac:cxnSpMkLst>
            <pc:docMk/>
            <pc:sldMk cId="79241459" sldId="262"/>
            <ac:cxnSpMk id="11" creationId="{96A8629B-8289-498B-939B-1CA0C106182C}"/>
          </ac:cxnSpMkLst>
        </pc:cxnChg>
      </pc:sldChg>
      <pc:sldChg chg="addSp delSp modSp mod setBg setClrOvrMap delDesignElem">
        <pc:chgData name="JusTicE MaGiC" userId="371d8beac0543fad" providerId="LiveId" clId="{A4792CBA-1EC2-46BD-BFA5-69DD35E1FF3C}" dt="2023-06-01T21:11:37.083" v="1327" actId="26606"/>
        <pc:sldMkLst>
          <pc:docMk/>
          <pc:sldMk cId="1780244692" sldId="263"/>
        </pc:sldMkLst>
        <pc:spChg chg="mod">
          <ac:chgData name="JusTicE MaGiC" userId="371d8beac0543fad" providerId="LiveId" clId="{A4792CBA-1EC2-46BD-BFA5-69DD35E1FF3C}" dt="2023-06-01T21:11:37.083" v="1327" actId="26606"/>
          <ac:spMkLst>
            <pc:docMk/>
            <pc:sldMk cId="1780244692" sldId="263"/>
            <ac:spMk id="2" creationId="{1B97EDD6-DCEA-96F5-63DF-B9442BFE5C42}"/>
          </ac:spMkLst>
        </pc:spChg>
        <pc:spChg chg="add del mod">
          <ac:chgData name="JusTicE MaGiC" userId="371d8beac0543fad" providerId="LiveId" clId="{A4792CBA-1EC2-46BD-BFA5-69DD35E1FF3C}" dt="2023-06-01T21:11:37.083" v="1327" actId="26606"/>
          <ac:spMkLst>
            <pc:docMk/>
            <pc:sldMk cId="1780244692" sldId="263"/>
            <ac:spMk id="3" creationId="{CE5F64EF-5BCA-6BE5-F237-3CD46B607722}"/>
          </ac:spMkLst>
        </pc:spChg>
        <pc:spChg chg="add del">
          <ac:chgData name="JusTicE MaGiC" userId="371d8beac0543fad" providerId="LiveId" clId="{A4792CBA-1EC2-46BD-BFA5-69DD35E1FF3C}" dt="2023-06-01T20:58:25.643" v="1181" actId="26606"/>
          <ac:spMkLst>
            <pc:docMk/>
            <pc:sldMk cId="1780244692" sldId="263"/>
            <ac:spMk id="6" creationId="{AE2B703B-46F9-481A-A605-82E2A828C4FA}"/>
          </ac:spMkLst>
        </pc:spChg>
        <pc:spChg chg="add del">
          <ac:chgData name="JusTicE MaGiC" userId="371d8beac0543fad" providerId="LiveId" clId="{A4792CBA-1EC2-46BD-BFA5-69DD35E1FF3C}" dt="2023-06-01T20:58:25.643" v="1181" actId="26606"/>
          <ac:spMkLst>
            <pc:docMk/>
            <pc:sldMk cId="1780244692" sldId="263"/>
            <ac:spMk id="8" creationId="{F13BE4D7-0C3D-4906-B230-A1C5B4665CCF}"/>
          </ac:spMkLst>
        </pc:spChg>
        <pc:spChg chg="add del">
          <ac:chgData name="JusTicE MaGiC" userId="371d8beac0543fad" providerId="LiveId" clId="{A4792CBA-1EC2-46BD-BFA5-69DD35E1FF3C}" dt="2023-06-01T20:56:30.956" v="1152" actId="26606"/>
          <ac:spMkLst>
            <pc:docMk/>
            <pc:sldMk cId="1780244692" sldId="263"/>
            <ac:spMk id="9" creationId="{C5E6CFF1-2F42-4E10-9A97-F116F46F53FE}"/>
          </ac:spMkLst>
        </pc:spChg>
        <pc:spChg chg="add del">
          <ac:chgData name="JusTicE MaGiC" userId="371d8beac0543fad" providerId="LiveId" clId="{A4792CBA-1EC2-46BD-BFA5-69DD35E1FF3C}" dt="2023-06-01T20:56:42.881" v="1158" actId="26606"/>
          <ac:spMkLst>
            <pc:docMk/>
            <pc:sldMk cId="1780244692" sldId="263"/>
            <ac:spMk id="12" creationId="{5D7F64A8-D625-4F61-A290-B499BB62ACFF}"/>
          </ac:spMkLst>
        </pc:spChg>
        <pc:spChg chg="add del">
          <ac:chgData name="JusTicE MaGiC" userId="371d8beac0543fad" providerId="LiveId" clId="{A4792CBA-1EC2-46BD-BFA5-69DD35E1FF3C}" dt="2023-06-01T20:56:33.962" v="1154" actId="26606"/>
          <ac:spMkLst>
            <pc:docMk/>
            <pc:sldMk cId="1780244692" sldId="263"/>
            <ac:spMk id="13" creationId="{AE2B703B-46F9-481A-A605-82E2A828C4FA}"/>
          </ac:spMkLst>
        </pc:spChg>
        <pc:spChg chg="add del">
          <ac:chgData name="JusTicE MaGiC" userId="371d8beac0543fad" providerId="LiveId" clId="{A4792CBA-1EC2-46BD-BFA5-69DD35E1FF3C}" dt="2023-06-01T20:56:33.962" v="1154" actId="26606"/>
          <ac:spMkLst>
            <pc:docMk/>
            <pc:sldMk cId="1780244692" sldId="263"/>
            <ac:spMk id="14" creationId="{F13BE4D7-0C3D-4906-B230-A1C5B4665CCF}"/>
          </ac:spMkLst>
        </pc:spChg>
        <pc:spChg chg="add del">
          <ac:chgData name="JusTicE MaGiC" userId="371d8beac0543fad" providerId="LiveId" clId="{A4792CBA-1EC2-46BD-BFA5-69DD35E1FF3C}" dt="2023-06-01T20:58:23.887" v="1177" actId="26606"/>
          <ac:spMkLst>
            <pc:docMk/>
            <pc:sldMk cId="1780244692" sldId="263"/>
            <ac:spMk id="16" creationId="{9228552E-C8B1-4A80-8448-0787CE0FC704}"/>
          </ac:spMkLst>
        </pc:spChg>
        <pc:spChg chg="add del">
          <ac:chgData name="JusTicE MaGiC" userId="371d8beac0543fad" providerId="LiveId" clId="{A4792CBA-1EC2-46BD-BFA5-69DD35E1FF3C}" dt="2023-06-01T20:56:37.580" v="1156" actId="26606"/>
          <ac:spMkLst>
            <pc:docMk/>
            <pc:sldMk cId="1780244692" sldId="263"/>
            <ac:spMk id="17" creationId="{FC8D5885-2804-4D3C-BE31-902E4D3279B0}"/>
          </ac:spMkLst>
        </pc:spChg>
        <pc:spChg chg="add del">
          <ac:chgData name="JusTicE MaGiC" userId="371d8beac0543fad" providerId="LiveId" clId="{A4792CBA-1EC2-46BD-BFA5-69DD35E1FF3C}" dt="2023-06-01T20:56:37.580" v="1156" actId="26606"/>
          <ac:spMkLst>
            <pc:docMk/>
            <pc:sldMk cId="1780244692" sldId="263"/>
            <ac:spMk id="18" creationId="{3EAF38DC-B069-4F74-89ED-92C7579C3D26}"/>
          </ac:spMkLst>
        </pc:spChg>
        <pc:spChg chg="add del">
          <ac:chgData name="JusTicE MaGiC" userId="371d8beac0543fad" providerId="LiveId" clId="{A4792CBA-1EC2-46BD-BFA5-69DD35E1FF3C}" dt="2023-06-01T20:56:37.580" v="1156" actId="26606"/>
          <ac:spMkLst>
            <pc:docMk/>
            <pc:sldMk cId="1780244692" sldId="263"/>
            <ac:spMk id="20" creationId="{83549E37-C86B-4401-90BD-D8BF83859F14}"/>
          </ac:spMkLst>
        </pc:spChg>
        <pc:spChg chg="add del">
          <ac:chgData name="JusTicE MaGiC" userId="371d8beac0543fad" providerId="LiveId" clId="{A4792CBA-1EC2-46BD-BFA5-69DD35E1FF3C}" dt="2023-06-01T20:56:37.580" v="1156" actId="26606"/>
          <ac:spMkLst>
            <pc:docMk/>
            <pc:sldMk cId="1780244692" sldId="263"/>
            <ac:spMk id="21" creationId="{8A17784E-76D8-4521-A77D-0D2EBB923004}"/>
          </ac:spMkLst>
        </pc:spChg>
        <pc:spChg chg="add del">
          <ac:chgData name="JusTicE MaGiC" userId="371d8beac0543fad" providerId="LiveId" clId="{A4792CBA-1EC2-46BD-BFA5-69DD35E1FF3C}" dt="2023-06-01T20:56:37.580" v="1156" actId="26606"/>
          <ac:spMkLst>
            <pc:docMk/>
            <pc:sldMk cId="1780244692" sldId="263"/>
            <ac:spMk id="22" creationId="{7A0CBFF4-EA32-4FE2-BA6B-8F3A6E6ED144}"/>
          </ac:spMkLst>
        </pc:spChg>
        <pc:spChg chg="add del">
          <ac:chgData name="JusTicE MaGiC" userId="371d8beac0543fad" providerId="LiveId" clId="{A4792CBA-1EC2-46BD-BFA5-69DD35E1FF3C}" dt="2023-06-01T20:56:37.580" v="1156" actId="26606"/>
          <ac:spMkLst>
            <pc:docMk/>
            <pc:sldMk cId="1780244692" sldId="263"/>
            <ac:spMk id="23" creationId="{CE5F64EF-5BCA-6BE5-F237-3CD46B607722}"/>
          </ac:spMkLst>
        </pc:spChg>
        <pc:spChg chg="add del">
          <ac:chgData name="JusTicE MaGiC" userId="371d8beac0543fad" providerId="LiveId" clId="{A4792CBA-1EC2-46BD-BFA5-69DD35E1FF3C}" dt="2023-06-01T20:56:42.881" v="1158" actId="26606"/>
          <ac:spMkLst>
            <pc:docMk/>
            <pc:sldMk cId="1780244692" sldId="263"/>
            <ac:spMk id="25" creationId="{CE5F64EF-5BCA-6BE5-F237-3CD46B607722}"/>
          </ac:spMkLst>
        </pc:spChg>
        <pc:spChg chg="add del">
          <ac:chgData name="JusTicE MaGiC" userId="371d8beac0543fad" providerId="LiveId" clId="{A4792CBA-1EC2-46BD-BFA5-69DD35E1FF3C}" dt="2023-06-01T20:56:49.766" v="1160" actId="26606"/>
          <ac:spMkLst>
            <pc:docMk/>
            <pc:sldMk cId="1780244692" sldId="263"/>
            <ac:spMk id="28" creationId="{BACC6370-2D7E-4714-9D71-7542949D7D5D}"/>
          </ac:spMkLst>
        </pc:spChg>
        <pc:spChg chg="add del">
          <ac:chgData name="JusTicE MaGiC" userId="371d8beac0543fad" providerId="LiveId" clId="{A4792CBA-1EC2-46BD-BFA5-69DD35E1FF3C}" dt="2023-06-01T20:56:49.766" v="1160" actId="26606"/>
          <ac:spMkLst>
            <pc:docMk/>
            <pc:sldMk cId="1780244692" sldId="263"/>
            <ac:spMk id="29" creationId="{F68B3F68-107C-434F-AA38-110D5EA91B85}"/>
          </ac:spMkLst>
        </pc:spChg>
        <pc:spChg chg="add del">
          <ac:chgData name="JusTicE MaGiC" userId="371d8beac0543fad" providerId="LiveId" clId="{A4792CBA-1EC2-46BD-BFA5-69DD35E1FF3C}" dt="2023-06-01T20:56:49.766" v="1160" actId="26606"/>
          <ac:spMkLst>
            <pc:docMk/>
            <pc:sldMk cId="1780244692" sldId="263"/>
            <ac:spMk id="30" creationId="{AAD0DBB9-1A4B-4391-81D4-CB19F9AB918A}"/>
          </ac:spMkLst>
        </pc:spChg>
        <pc:spChg chg="add del">
          <ac:chgData name="JusTicE MaGiC" userId="371d8beac0543fad" providerId="LiveId" clId="{A4792CBA-1EC2-46BD-BFA5-69DD35E1FF3C}" dt="2023-06-01T20:56:49.766" v="1160" actId="26606"/>
          <ac:spMkLst>
            <pc:docMk/>
            <pc:sldMk cId="1780244692" sldId="263"/>
            <ac:spMk id="31" creationId="{063BBA22-50EA-4C4D-BE05-F1CE4E63AA56}"/>
          </ac:spMkLst>
        </pc:spChg>
        <pc:spChg chg="add del">
          <ac:chgData name="JusTicE MaGiC" userId="371d8beac0543fad" providerId="LiveId" clId="{A4792CBA-1EC2-46BD-BFA5-69DD35E1FF3C}" dt="2023-06-01T21:11:37.083" v="1327" actId="26606"/>
          <ac:spMkLst>
            <pc:docMk/>
            <pc:sldMk cId="1780244692" sldId="263"/>
            <ac:spMk id="33" creationId="{C5E6CFF1-2F42-4E10-9A97-F116F46F53FE}"/>
          </ac:spMkLst>
        </pc:spChg>
        <pc:spChg chg="add del">
          <ac:chgData name="JusTicE MaGiC" userId="371d8beac0543fad" providerId="LiveId" clId="{A4792CBA-1EC2-46BD-BFA5-69DD35E1FF3C}" dt="2023-06-01T21:11:23.426" v="1321" actId="26606"/>
          <ac:spMkLst>
            <pc:docMk/>
            <pc:sldMk cId="1780244692" sldId="263"/>
            <ac:spMk id="40" creationId="{D7A453D2-15D8-4403-815F-291FA16340D9}"/>
          </ac:spMkLst>
        </pc:spChg>
        <pc:spChg chg="add del">
          <ac:chgData name="JusTicE MaGiC" userId="371d8beac0543fad" providerId="LiveId" clId="{A4792CBA-1EC2-46BD-BFA5-69DD35E1FF3C}" dt="2023-06-01T21:11:23.426" v="1321" actId="26606"/>
          <ac:spMkLst>
            <pc:docMk/>
            <pc:sldMk cId="1780244692" sldId="263"/>
            <ac:spMk id="42" creationId="{8161EA6B-09CA-445B-AB0D-8DF76FA92DEF}"/>
          </ac:spMkLst>
        </pc:spChg>
        <pc:spChg chg="add del">
          <ac:chgData name="JusTicE MaGiC" userId="371d8beac0543fad" providerId="LiveId" clId="{A4792CBA-1EC2-46BD-BFA5-69DD35E1FF3C}" dt="2023-06-01T21:11:23.426" v="1321" actId="26606"/>
          <ac:spMkLst>
            <pc:docMk/>
            <pc:sldMk cId="1780244692" sldId="263"/>
            <ac:spMk id="52" creationId="{B8114C98-A349-4111-A123-E8EAB86ABE30}"/>
          </ac:spMkLst>
        </pc:spChg>
        <pc:spChg chg="add del">
          <ac:chgData name="JusTicE MaGiC" userId="371d8beac0543fad" providerId="LiveId" clId="{A4792CBA-1EC2-46BD-BFA5-69DD35E1FF3C}" dt="2023-06-01T21:11:23.426" v="1321" actId="26606"/>
          <ac:spMkLst>
            <pc:docMk/>
            <pc:sldMk cId="1780244692" sldId="263"/>
            <ac:spMk id="60" creationId="{E2D3D3F2-ABBB-4453-B1C5-1BEBF7E4DD56}"/>
          </ac:spMkLst>
        </pc:spChg>
        <pc:spChg chg="add del">
          <ac:chgData name="JusTicE MaGiC" userId="371d8beac0543fad" providerId="LiveId" clId="{A4792CBA-1EC2-46BD-BFA5-69DD35E1FF3C}" dt="2023-06-01T21:11:24.989" v="1323" actId="26606"/>
          <ac:spMkLst>
            <pc:docMk/>
            <pc:sldMk cId="1780244692" sldId="263"/>
            <ac:spMk id="74" creationId="{5A0118C5-4F8D-4CF4-BADD-53FEACC6C42A}"/>
          </ac:spMkLst>
        </pc:spChg>
        <pc:spChg chg="add del">
          <ac:chgData name="JusTicE MaGiC" userId="371d8beac0543fad" providerId="LiveId" clId="{A4792CBA-1EC2-46BD-BFA5-69DD35E1FF3C}" dt="2023-06-01T21:11:24.989" v="1323" actId="26606"/>
          <ac:spMkLst>
            <pc:docMk/>
            <pc:sldMk cId="1780244692" sldId="263"/>
            <ac:spMk id="75" creationId="{F98F79A4-A6C7-4101-B1E9-27E05CB7CFA0}"/>
          </ac:spMkLst>
        </pc:spChg>
        <pc:spChg chg="add del">
          <ac:chgData name="JusTicE MaGiC" userId="371d8beac0543fad" providerId="LiveId" clId="{A4792CBA-1EC2-46BD-BFA5-69DD35E1FF3C}" dt="2023-06-01T21:11:24.989" v="1323" actId="26606"/>
          <ac:spMkLst>
            <pc:docMk/>
            <pc:sldMk cId="1780244692" sldId="263"/>
            <ac:spMk id="76" creationId="{79AFCB35-9C04-4524-A0B1-57FF6865D013}"/>
          </ac:spMkLst>
        </pc:spChg>
        <pc:spChg chg="add del">
          <ac:chgData name="JusTicE MaGiC" userId="371d8beac0543fad" providerId="LiveId" clId="{A4792CBA-1EC2-46BD-BFA5-69DD35E1FF3C}" dt="2023-06-01T21:11:24.989" v="1323" actId="26606"/>
          <ac:spMkLst>
            <pc:docMk/>
            <pc:sldMk cId="1780244692" sldId="263"/>
            <ac:spMk id="77" creationId="{D11AD2AD-0BA0-4DD3-8EEA-84686A0E718C}"/>
          </ac:spMkLst>
        </pc:spChg>
        <pc:spChg chg="add del">
          <ac:chgData name="JusTicE MaGiC" userId="371d8beac0543fad" providerId="LiveId" clId="{A4792CBA-1EC2-46BD-BFA5-69DD35E1FF3C}" dt="2023-06-01T21:11:24.989" v="1323" actId="26606"/>
          <ac:spMkLst>
            <pc:docMk/>
            <pc:sldMk cId="1780244692" sldId="263"/>
            <ac:spMk id="78" creationId="{83C8019B-3985-409B-9B87-494B974EE9A2}"/>
          </ac:spMkLst>
        </pc:spChg>
        <pc:spChg chg="add del">
          <ac:chgData name="JusTicE MaGiC" userId="371d8beac0543fad" providerId="LiveId" clId="{A4792CBA-1EC2-46BD-BFA5-69DD35E1FF3C}" dt="2023-06-01T21:11:24.989" v="1323" actId="26606"/>
          <ac:spMkLst>
            <pc:docMk/>
            <pc:sldMk cId="1780244692" sldId="263"/>
            <ac:spMk id="79" creationId="{9E5C5460-229E-46C8-A712-CC317985420F}"/>
          </ac:spMkLst>
        </pc:spChg>
        <pc:spChg chg="add del">
          <ac:chgData name="JusTicE MaGiC" userId="371d8beac0543fad" providerId="LiveId" clId="{A4792CBA-1EC2-46BD-BFA5-69DD35E1FF3C}" dt="2023-06-01T21:11:24.989" v="1323" actId="26606"/>
          <ac:spMkLst>
            <pc:docMk/>
            <pc:sldMk cId="1780244692" sldId="263"/>
            <ac:spMk id="80" creationId="{B85A4DB3-61AA-49A1-85A9-B3397CD519AB}"/>
          </ac:spMkLst>
        </pc:spChg>
        <pc:spChg chg="add del">
          <ac:chgData name="JusTicE MaGiC" userId="371d8beac0543fad" providerId="LiveId" clId="{A4792CBA-1EC2-46BD-BFA5-69DD35E1FF3C}" dt="2023-06-01T21:11:26.900" v="1325" actId="26606"/>
          <ac:spMkLst>
            <pc:docMk/>
            <pc:sldMk cId="1780244692" sldId="263"/>
            <ac:spMk id="83" creationId="{3DC28794-3B89-462C-BE95-927A51D7D219}"/>
          </ac:spMkLst>
        </pc:spChg>
        <pc:spChg chg="add del">
          <ac:chgData name="JusTicE MaGiC" userId="371d8beac0543fad" providerId="LiveId" clId="{A4792CBA-1EC2-46BD-BFA5-69DD35E1FF3C}" dt="2023-06-01T21:11:26.900" v="1325" actId="26606"/>
          <ac:spMkLst>
            <pc:docMk/>
            <pc:sldMk cId="1780244692" sldId="263"/>
            <ac:spMk id="84" creationId="{8BF1BF76-D9C8-49D3-9A7F-D43C497C3A82}"/>
          </ac:spMkLst>
        </pc:spChg>
        <pc:spChg chg="add del">
          <ac:chgData name="JusTicE MaGiC" userId="371d8beac0543fad" providerId="LiveId" clId="{A4792CBA-1EC2-46BD-BFA5-69DD35E1FF3C}" dt="2023-06-01T21:11:26.900" v="1325" actId="26606"/>
          <ac:spMkLst>
            <pc:docMk/>
            <pc:sldMk cId="1780244692" sldId="263"/>
            <ac:spMk id="86" creationId="{59E7F326-090A-45F0-9F6C-D98AF5160A77}"/>
          </ac:spMkLst>
        </pc:spChg>
        <pc:spChg chg="add del">
          <ac:chgData name="JusTicE MaGiC" userId="371d8beac0543fad" providerId="LiveId" clId="{A4792CBA-1EC2-46BD-BFA5-69DD35E1FF3C}" dt="2023-06-01T21:11:26.900" v="1325" actId="26606"/>
          <ac:spMkLst>
            <pc:docMk/>
            <pc:sldMk cId="1780244692" sldId="263"/>
            <ac:spMk id="87" creationId="{DF20FE9C-08B6-451E-BEDA-401A81BD4F2F}"/>
          </ac:spMkLst>
        </pc:spChg>
        <pc:spChg chg="add del">
          <ac:chgData name="JusTicE MaGiC" userId="371d8beac0543fad" providerId="LiveId" clId="{A4792CBA-1EC2-46BD-BFA5-69DD35E1FF3C}" dt="2023-06-01T21:11:37.083" v="1327" actId="26606"/>
          <ac:spMkLst>
            <pc:docMk/>
            <pc:sldMk cId="1780244692" sldId="263"/>
            <ac:spMk id="95" creationId="{04812C46-200A-4DEB-A05E-3ED6C68C2387}"/>
          </ac:spMkLst>
        </pc:spChg>
        <pc:spChg chg="add del">
          <ac:chgData name="JusTicE MaGiC" userId="371d8beac0543fad" providerId="LiveId" clId="{A4792CBA-1EC2-46BD-BFA5-69DD35E1FF3C}" dt="2023-06-01T21:11:37.083" v="1327" actId="26606"/>
          <ac:spMkLst>
            <pc:docMk/>
            <pc:sldMk cId="1780244692" sldId="263"/>
            <ac:spMk id="96" creationId="{D1EA859B-E555-4109-94F3-6700E046E008}"/>
          </ac:spMkLst>
        </pc:spChg>
        <pc:grpChg chg="add del">
          <ac:chgData name="JusTicE MaGiC" userId="371d8beac0543fad" providerId="LiveId" clId="{A4792CBA-1EC2-46BD-BFA5-69DD35E1FF3C}" dt="2023-06-01T21:11:23.426" v="1321" actId="26606"/>
          <ac:grpSpMkLst>
            <pc:docMk/>
            <pc:sldMk cId="1780244692" sldId="263"/>
            <ac:grpSpMk id="44" creationId="{B352BBB9-69A8-405C-9209-A9FE217AEDC4}"/>
          </ac:grpSpMkLst>
        </pc:grpChg>
        <pc:grpChg chg="add del">
          <ac:chgData name="JusTicE MaGiC" userId="371d8beac0543fad" providerId="LiveId" clId="{A4792CBA-1EC2-46BD-BFA5-69DD35E1FF3C}" dt="2023-06-01T21:11:23.426" v="1321" actId="26606"/>
          <ac:grpSpMkLst>
            <pc:docMk/>
            <pc:sldMk cId="1780244692" sldId="263"/>
            <ac:grpSpMk id="54" creationId="{670FB431-AE18-414D-92F4-1D12D1991152}"/>
          </ac:grpSpMkLst>
        </pc:grpChg>
        <pc:grpChg chg="add del">
          <ac:chgData name="JusTicE MaGiC" userId="371d8beac0543fad" providerId="LiveId" clId="{A4792CBA-1EC2-46BD-BFA5-69DD35E1FF3C}" dt="2023-06-01T21:11:23.426" v="1321" actId="26606"/>
          <ac:grpSpMkLst>
            <pc:docMk/>
            <pc:sldMk cId="1780244692" sldId="263"/>
            <ac:grpSpMk id="62" creationId="{8214E4A5-A0D2-42C4-8D14-D2A7E495F041}"/>
          </ac:grpSpMkLst>
        </pc:grpChg>
        <pc:grpChg chg="add del">
          <ac:chgData name="JusTicE MaGiC" userId="371d8beac0543fad" providerId="LiveId" clId="{A4792CBA-1EC2-46BD-BFA5-69DD35E1FF3C}" dt="2023-06-01T21:11:23.426" v="1321" actId="26606"/>
          <ac:grpSpMkLst>
            <pc:docMk/>
            <pc:sldMk cId="1780244692" sldId="263"/>
            <ac:grpSpMk id="68" creationId="{AF19A774-30A5-488B-9BAF-629C6440294E}"/>
          </ac:grpSpMkLst>
        </pc:grpChg>
        <pc:grpChg chg="add del">
          <ac:chgData name="JusTicE MaGiC" userId="371d8beac0543fad" providerId="LiveId" clId="{A4792CBA-1EC2-46BD-BFA5-69DD35E1FF3C}" dt="2023-06-01T21:11:24.989" v="1323" actId="26606"/>
          <ac:grpSpMkLst>
            <pc:docMk/>
            <pc:sldMk cId="1780244692" sldId="263"/>
            <ac:grpSpMk id="81" creationId="{0C156BF8-7FF7-440F-BE2B-417DFFE8BFA5}"/>
          </ac:grpSpMkLst>
        </pc:grpChg>
        <pc:grpChg chg="add del">
          <ac:chgData name="JusTicE MaGiC" userId="371d8beac0543fad" providerId="LiveId" clId="{A4792CBA-1EC2-46BD-BFA5-69DD35E1FF3C}" dt="2023-06-01T21:11:26.900" v="1325" actId="26606"/>
          <ac:grpSpMkLst>
            <pc:docMk/>
            <pc:sldMk cId="1780244692" sldId="263"/>
            <ac:grpSpMk id="85" creationId="{A1725E28-0B8D-4475-B982-E917DD914AD2}"/>
          </ac:grpSpMkLst>
        </pc:grpChg>
        <pc:grpChg chg="add del">
          <ac:chgData name="JusTicE MaGiC" userId="371d8beac0543fad" providerId="LiveId" clId="{A4792CBA-1EC2-46BD-BFA5-69DD35E1FF3C}" dt="2023-06-01T21:11:26.900" v="1325" actId="26606"/>
          <ac:grpSpMkLst>
            <pc:docMk/>
            <pc:sldMk cId="1780244692" sldId="263"/>
            <ac:grpSpMk id="88" creationId="{80864D66-4BEF-4628-B9DC-C382A4BC26FB}"/>
          </ac:grpSpMkLst>
        </pc:grpChg>
        <pc:grpChg chg="add del">
          <ac:chgData name="JusTicE MaGiC" userId="371d8beac0543fad" providerId="LiveId" clId="{A4792CBA-1EC2-46BD-BFA5-69DD35E1FF3C}" dt="2023-06-01T21:11:26.900" v="1325" actId="26606"/>
          <ac:grpSpMkLst>
            <pc:docMk/>
            <pc:sldMk cId="1780244692" sldId="263"/>
            <ac:grpSpMk id="93" creationId="{F67C7EE6-E29C-4D84-B2C6-7B20A0FDAF23}"/>
          </ac:grpSpMkLst>
        </pc:grpChg>
        <pc:graphicFrameChg chg="add del mod modGraphic">
          <ac:chgData name="JusTicE MaGiC" userId="371d8beac0543fad" providerId="LiveId" clId="{A4792CBA-1EC2-46BD-BFA5-69DD35E1FF3C}" dt="2023-06-01T20:58:25.643" v="1181" actId="26606"/>
          <ac:graphicFrameMkLst>
            <pc:docMk/>
            <pc:sldMk cId="1780244692" sldId="263"/>
            <ac:graphicFrameMk id="10" creationId="{ED180F32-37CF-5947-5E22-207E52C80763}"/>
          </ac:graphicFrameMkLst>
        </pc:graphicFrameChg>
        <pc:graphicFrameChg chg="add del">
          <ac:chgData name="JusTicE MaGiC" userId="371d8beac0543fad" providerId="LiveId" clId="{A4792CBA-1EC2-46BD-BFA5-69DD35E1FF3C}" dt="2023-06-01T20:56:33.962" v="1154" actId="26606"/>
          <ac:graphicFrameMkLst>
            <pc:docMk/>
            <pc:sldMk cId="1780244692" sldId="263"/>
            <ac:graphicFrameMk id="15" creationId="{5E2B4C6A-C52A-FBC4-5280-7E3EE40B1090}"/>
          </ac:graphicFrameMkLst>
        </pc:graphicFrameChg>
        <pc:graphicFrameChg chg="add del">
          <ac:chgData name="JusTicE MaGiC" userId="371d8beac0543fad" providerId="LiveId" clId="{A4792CBA-1EC2-46BD-BFA5-69DD35E1FF3C}" dt="2023-06-01T20:56:49.766" v="1160" actId="26606"/>
          <ac:graphicFrameMkLst>
            <pc:docMk/>
            <pc:sldMk cId="1780244692" sldId="263"/>
            <ac:graphicFrameMk id="32" creationId="{AA56A9D3-686A-BF20-A47D-D420983080B0}"/>
          </ac:graphicFrameMkLst>
        </pc:graphicFrameChg>
        <pc:picChg chg="add del">
          <ac:chgData name="JusTicE MaGiC" userId="371d8beac0543fad" providerId="LiveId" clId="{A4792CBA-1EC2-46BD-BFA5-69DD35E1FF3C}" dt="2023-06-01T20:56:30.956" v="1152" actId="26606"/>
          <ac:picMkLst>
            <pc:docMk/>
            <pc:sldMk cId="1780244692" sldId="263"/>
            <ac:picMk id="5" creationId="{E2F64BF0-66ED-7DE4-F4C5-3B50034F254E}"/>
          </ac:picMkLst>
        </pc:picChg>
        <pc:picChg chg="add del">
          <ac:chgData name="JusTicE MaGiC" userId="371d8beac0543fad" providerId="LiveId" clId="{A4792CBA-1EC2-46BD-BFA5-69DD35E1FF3C}" dt="2023-06-01T20:56:42.881" v="1158" actId="26606"/>
          <ac:picMkLst>
            <pc:docMk/>
            <pc:sldMk cId="1780244692" sldId="263"/>
            <ac:picMk id="7" creationId="{C20ABE20-57DD-B9DE-82DB-C97F039E2469}"/>
          </ac:picMkLst>
        </pc:picChg>
        <pc:picChg chg="add del">
          <ac:chgData name="JusTicE MaGiC" userId="371d8beac0543fad" providerId="LiveId" clId="{A4792CBA-1EC2-46BD-BFA5-69DD35E1FF3C}" dt="2023-06-01T20:56:37.580" v="1156" actId="26606"/>
          <ac:picMkLst>
            <pc:docMk/>
            <pc:sldMk cId="1780244692" sldId="263"/>
            <ac:picMk id="19" creationId="{39DD6015-CCEB-54F0-1AB7-BFCBF00D1B62}"/>
          </ac:picMkLst>
        </pc:picChg>
        <pc:picChg chg="add del">
          <ac:chgData name="JusTicE MaGiC" userId="371d8beac0543fad" providerId="LiveId" clId="{A4792CBA-1EC2-46BD-BFA5-69DD35E1FF3C}" dt="2023-06-01T20:58:23.887" v="1177" actId="26606"/>
          <ac:picMkLst>
            <pc:docMk/>
            <pc:sldMk cId="1780244692" sldId="263"/>
            <ac:picMk id="24" creationId="{A3AF25ED-46A4-51DA-FA13-031EF2B7C41D}"/>
          </ac:picMkLst>
        </pc:picChg>
        <pc:picChg chg="add del">
          <ac:chgData name="JusTicE MaGiC" userId="371d8beac0543fad" providerId="LiveId" clId="{A4792CBA-1EC2-46BD-BFA5-69DD35E1FF3C}" dt="2023-06-01T20:56:42.881" v="1158" actId="26606"/>
          <ac:picMkLst>
            <pc:docMk/>
            <pc:sldMk cId="1780244692" sldId="263"/>
            <ac:picMk id="26" creationId="{F2D763F8-53BF-46EC-B7AB-756009C08607}"/>
          </ac:picMkLst>
        </pc:picChg>
        <pc:picChg chg="add del">
          <ac:chgData name="JusTicE MaGiC" userId="371d8beac0543fad" providerId="LiveId" clId="{A4792CBA-1EC2-46BD-BFA5-69DD35E1FF3C}" dt="2023-06-01T20:58:57.584" v="1183" actId="26606"/>
          <ac:picMkLst>
            <pc:docMk/>
            <pc:sldMk cId="1780244692" sldId="263"/>
            <ac:picMk id="27" creationId="{A082AF89-9AD5-BB12-3760-5577D358ADB8}"/>
          </ac:picMkLst>
        </pc:picChg>
        <pc:picChg chg="add mod ord">
          <ac:chgData name="JusTicE MaGiC" userId="371d8beac0543fad" providerId="LiveId" clId="{A4792CBA-1EC2-46BD-BFA5-69DD35E1FF3C}" dt="2023-06-01T21:11:37.083" v="1327" actId="26606"/>
          <ac:picMkLst>
            <pc:docMk/>
            <pc:sldMk cId="1780244692" sldId="263"/>
            <ac:picMk id="34" creationId="{82966754-DF41-013C-5912-5E23209E6691}"/>
          </ac:picMkLst>
        </pc:picChg>
        <pc:cxnChg chg="add del">
          <ac:chgData name="JusTicE MaGiC" userId="371d8beac0543fad" providerId="LiveId" clId="{A4792CBA-1EC2-46BD-BFA5-69DD35E1FF3C}" dt="2023-06-01T20:56:30.956" v="1152" actId="26606"/>
          <ac:cxnSpMkLst>
            <pc:docMk/>
            <pc:sldMk cId="1780244692" sldId="263"/>
            <ac:cxnSpMk id="11" creationId="{96A8629B-8289-498B-939B-1CA0C106182C}"/>
          </ac:cxnSpMkLst>
        </pc:cxnChg>
        <pc:cxnChg chg="add del">
          <ac:chgData name="JusTicE MaGiC" userId="371d8beac0543fad" providerId="LiveId" clId="{A4792CBA-1EC2-46BD-BFA5-69DD35E1FF3C}" dt="2023-06-01T21:11:37.083" v="1327" actId="26606"/>
          <ac:cxnSpMkLst>
            <pc:docMk/>
            <pc:sldMk cId="1780244692" sldId="263"/>
            <ac:cxnSpMk id="35" creationId="{96A8629B-8289-498B-939B-1CA0C106182C}"/>
          </ac:cxnSpMkLst>
        </pc:cxnChg>
      </pc:sldChg>
      <pc:sldChg chg="addSp delSp modSp mod setBg delDesignElem">
        <pc:chgData name="JusTicE MaGiC" userId="371d8beac0543fad" providerId="LiveId" clId="{A4792CBA-1EC2-46BD-BFA5-69DD35E1FF3C}" dt="2023-06-01T21:05:48.661" v="1267"/>
        <pc:sldMkLst>
          <pc:docMk/>
          <pc:sldMk cId="3864336753" sldId="264"/>
        </pc:sldMkLst>
        <pc:spChg chg="mod">
          <ac:chgData name="JusTicE MaGiC" userId="371d8beac0543fad" providerId="LiveId" clId="{A4792CBA-1EC2-46BD-BFA5-69DD35E1FF3C}" dt="2023-06-01T21:00:00.326" v="1189" actId="26606"/>
          <ac:spMkLst>
            <pc:docMk/>
            <pc:sldMk cId="3864336753" sldId="264"/>
            <ac:spMk id="2" creationId="{93A90614-ECBB-72A3-9877-FCBC657C65DF}"/>
          </ac:spMkLst>
        </pc:spChg>
        <pc:spChg chg="mod">
          <ac:chgData name="JusTicE MaGiC" userId="371d8beac0543fad" providerId="LiveId" clId="{A4792CBA-1EC2-46BD-BFA5-69DD35E1FF3C}" dt="2023-06-01T21:05:48.661" v="1267"/>
          <ac:spMkLst>
            <pc:docMk/>
            <pc:sldMk cId="3864336753" sldId="264"/>
            <ac:spMk id="3" creationId="{1630A1A6-72B6-8CAD-97D7-026DC33DB0C6}"/>
          </ac:spMkLst>
        </pc:spChg>
        <pc:spChg chg="add del">
          <ac:chgData name="JusTicE MaGiC" userId="371d8beac0543fad" providerId="LiveId" clId="{A4792CBA-1EC2-46BD-BFA5-69DD35E1FF3C}" dt="2023-06-01T20:59:59.619" v="1186" actId="26606"/>
          <ac:spMkLst>
            <pc:docMk/>
            <pc:sldMk cId="3864336753" sldId="264"/>
            <ac:spMk id="8" creationId="{5112AC23-F046-4DC5-9B92-07CA6CC7C580}"/>
          </ac:spMkLst>
        </pc:spChg>
        <pc:spChg chg="add del">
          <ac:chgData name="JusTicE MaGiC" userId="371d8beac0543fad" providerId="LiveId" clId="{A4792CBA-1EC2-46BD-BFA5-69DD35E1FF3C}" dt="2023-06-01T20:59:59.619" v="1186" actId="26606"/>
          <ac:spMkLst>
            <pc:docMk/>
            <pc:sldMk cId="3864336753" sldId="264"/>
            <ac:spMk id="10" creationId="{175AAFE7-143D-45AC-B616-09521E0F5597}"/>
          </ac:spMkLst>
        </pc:spChg>
        <pc:spChg chg="add del">
          <ac:chgData name="JusTicE MaGiC" userId="371d8beac0543fad" providerId="LiveId" clId="{A4792CBA-1EC2-46BD-BFA5-69DD35E1FF3C}" dt="2023-06-01T20:59:59.619" v="1186" actId="26606"/>
          <ac:spMkLst>
            <pc:docMk/>
            <pc:sldMk cId="3864336753" sldId="264"/>
            <ac:spMk id="12" creationId="{0BA5DB72-E109-4D37-B6DD-C328D539705B}"/>
          </ac:spMkLst>
        </pc:spChg>
        <pc:spChg chg="add del">
          <ac:chgData name="JusTicE MaGiC" userId="371d8beac0543fad" providerId="LiveId" clId="{A4792CBA-1EC2-46BD-BFA5-69DD35E1FF3C}" dt="2023-06-01T20:59:59.619" v="1186" actId="26606"/>
          <ac:spMkLst>
            <pc:docMk/>
            <pc:sldMk cId="3864336753" sldId="264"/>
            <ac:spMk id="22" creationId="{EB2D1A1F-B200-4444-AE01-EFC97AF7B51F}"/>
          </ac:spMkLst>
        </pc:spChg>
        <pc:spChg chg="add del">
          <ac:chgData name="JusTicE MaGiC" userId="371d8beac0543fad" providerId="LiveId" clId="{A4792CBA-1EC2-46BD-BFA5-69DD35E1FF3C}" dt="2023-06-01T20:59:59.619" v="1186" actId="26606"/>
          <ac:spMkLst>
            <pc:docMk/>
            <pc:sldMk cId="3864336753" sldId="264"/>
            <ac:spMk id="36" creationId="{C8D9C5DD-B8B3-46A0-8FBC-EE462F96C4E5}"/>
          </ac:spMkLst>
        </pc:spChg>
        <pc:spChg chg="add del">
          <ac:chgData name="JusTicE MaGiC" userId="371d8beac0543fad" providerId="LiveId" clId="{A4792CBA-1EC2-46BD-BFA5-69DD35E1FF3C}" dt="2023-06-01T21:00:00.309" v="1188" actId="26606"/>
          <ac:spMkLst>
            <pc:docMk/>
            <pc:sldMk cId="3864336753" sldId="264"/>
            <ac:spMk id="38" creationId="{5A0118C5-4F8D-4CF4-BADD-53FEACC6C42A}"/>
          </ac:spMkLst>
        </pc:spChg>
        <pc:spChg chg="add del">
          <ac:chgData name="JusTicE MaGiC" userId="371d8beac0543fad" providerId="LiveId" clId="{A4792CBA-1EC2-46BD-BFA5-69DD35E1FF3C}" dt="2023-06-01T21:00:00.309" v="1188" actId="26606"/>
          <ac:spMkLst>
            <pc:docMk/>
            <pc:sldMk cId="3864336753" sldId="264"/>
            <ac:spMk id="39" creationId="{55C61911-45B2-48BF-AC7A-1EB579B42CBB}"/>
          </ac:spMkLst>
        </pc:spChg>
        <pc:spChg chg="add del">
          <ac:chgData name="JusTicE MaGiC" userId="371d8beac0543fad" providerId="LiveId" clId="{A4792CBA-1EC2-46BD-BFA5-69DD35E1FF3C}" dt="2023-06-01T21:00:00.309" v="1188" actId="26606"/>
          <ac:spMkLst>
            <pc:docMk/>
            <pc:sldMk cId="3864336753" sldId="264"/>
            <ac:spMk id="40" creationId="{2DE4D4CE-6DAE-4A05-BE5B-6BCE3F4EC79B}"/>
          </ac:spMkLst>
        </pc:spChg>
        <pc:spChg chg="add del">
          <ac:chgData name="JusTicE MaGiC" userId="371d8beac0543fad" providerId="LiveId" clId="{A4792CBA-1EC2-46BD-BFA5-69DD35E1FF3C}" dt="2023-06-01T21:00:00.309" v="1188" actId="26606"/>
          <ac:spMkLst>
            <pc:docMk/>
            <pc:sldMk cId="3864336753" sldId="264"/>
            <ac:spMk id="44" creationId="{10C23D31-5B0A-4956-A59F-A24F57D2A959}"/>
          </ac:spMkLst>
        </pc:spChg>
        <pc:spChg chg="add del">
          <ac:chgData name="JusTicE MaGiC" userId="371d8beac0543fad" providerId="LiveId" clId="{A4792CBA-1EC2-46BD-BFA5-69DD35E1FF3C}" dt="2023-06-01T21:00:00.309" v="1188" actId="26606"/>
          <ac:spMkLst>
            <pc:docMk/>
            <pc:sldMk cId="3864336753" sldId="264"/>
            <ac:spMk id="45" creationId="{F4C6FC6E-4AAF-4628-B7E5-85DF9D323B6F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3864336753" sldId="264"/>
            <ac:spMk id="49" creationId="{5112AC23-F046-4DC5-9B92-07CA6CC7C580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3864336753" sldId="264"/>
            <ac:spMk id="50" creationId="{175AAFE7-143D-45AC-B616-09521E0F5597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3864336753" sldId="264"/>
            <ac:spMk id="51" creationId="{0BA5DB72-E109-4D37-B6DD-C328D539705B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3864336753" sldId="264"/>
            <ac:spMk id="53" creationId="{EB2D1A1F-B200-4444-AE01-EFC97AF7B51F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3864336753" sldId="264"/>
            <ac:spMk id="59" creationId="{C8D9C5DD-B8B3-46A0-8FBC-EE462F96C4E5}"/>
          </ac:spMkLst>
        </pc:spChg>
        <pc:grpChg chg="add del">
          <ac:chgData name="JusTicE MaGiC" userId="371d8beac0543fad" providerId="LiveId" clId="{A4792CBA-1EC2-46BD-BFA5-69DD35E1FF3C}" dt="2023-06-01T20:59:59.619" v="1186" actId="26606"/>
          <ac:grpSpMkLst>
            <pc:docMk/>
            <pc:sldMk cId="3864336753" sldId="264"/>
            <ac:grpSpMk id="14" creationId="{7C34EE77-74D1-42B4-801B-40B35A68C127}"/>
          </ac:grpSpMkLst>
        </pc:grpChg>
        <pc:grpChg chg="add del">
          <ac:chgData name="JusTicE MaGiC" userId="371d8beac0543fad" providerId="LiveId" clId="{A4792CBA-1EC2-46BD-BFA5-69DD35E1FF3C}" dt="2023-06-01T20:59:59.619" v="1186" actId="26606"/>
          <ac:grpSpMkLst>
            <pc:docMk/>
            <pc:sldMk cId="3864336753" sldId="264"/>
            <ac:grpSpMk id="24" creationId="{70E4CB9D-2256-4786-8DDF-ADFBF3533745}"/>
          </ac:grpSpMkLst>
        </pc:grpChg>
        <pc:grpChg chg="add del">
          <ac:chgData name="JusTicE MaGiC" userId="371d8beac0543fad" providerId="LiveId" clId="{A4792CBA-1EC2-46BD-BFA5-69DD35E1FF3C}" dt="2023-06-01T20:59:59.619" v="1186" actId="26606"/>
          <ac:grpSpMkLst>
            <pc:docMk/>
            <pc:sldMk cId="3864336753" sldId="264"/>
            <ac:grpSpMk id="30" creationId="{568E6F37-AE05-46BF-A77F-5505926E92C6}"/>
          </ac:grpSpMkLst>
        </pc:grpChg>
        <pc:grpChg chg="add del">
          <ac:chgData name="JusTicE MaGiC" userId="371d8beac0543fad" providerId="LiveId" clId="{A4792CBA-1EC2-46BD-BFA5-69DD35E1FF3C}" dt="2023-06-01T21:00:00.309" v="1188" actId="26606"/>
          <ac:grpSpMkLst>
            <pc:docMk/>
            <pc:sldMk cId="3864336753" sldId="264"/>
            <ac:grpSpMk id="41" creationId="{B8CB1D39-68D4-4372-BF3B-2A33A7495E2B}"/>
          </ac:grpSpMkLst>
        </pc:grpChg>
        <pc:grpChg chg="add del">
          <ac:chgData name="JusTicE MaGiC" userId="371d8beac0543fad" providerId="LiveId" clId="{A4792CBA-1EC2-46BD-BFA5-69DD35E1FF3C}" dt="2023-06-01T21:00:00.309" v="1188" actId="26606"/>
          <ac:grpSpMkLst>
            <pc:docMk/>
            <pc:sldMk cId="3864336753" sldId="264"/>
            <ac:grpSpMk id="46" creationId="{582A903B-6B78-4F0A-B7C9-3D80499020B8}"/>
          </ac:grpSpMkLst>
        </pc:grpChg>
        <pc:grpChg chg="add del">
          <ac:chgData name="JusTicE MaGiC" userId="371d8beac0543fad" providerId="LiveId" clId="{A4792CBA-1EC2-46BD-BFA5-69DD35E1FF3C}" dt="2023-06-01T21:05:48.661" v="1267"/>
          <ac:grpSpMkLst>
            <pc:docMk/>
            <pc:sldMk cId="3864336753" sldId="264"/>
            <ac:grpSpMk id="52" creationId="{7C34EE77-74D1-42B4-801B-40B35A68C127}"/>
          </ac:grpSpMkLst>
        </pc:grpChg>
        <pc:grpChg chg="add del">
          <ac:chgData name="JusTicE MaGiC" userId="371d8beac0543fad" providerId="LiveId" clId="{A4792CBA-1EC2-46BD-BFA5-69DD35E1FF3C}" dt="2023-06-01T21:05:48.661" v="1267"/>
          <ac:grpSpMkLst>
            <pc:docMk/>
            <pc:sldMk cId="3864336753" sldId="264"/>
            <ac:grpSpMk id="54" creationId="{70E4CB9D-2256-4786-8DDF-ADFBF3533745}"/>
          </ac:grpSpMkLst>
        </pc:grpChg>
        <pc:grpChg chg="add del">
          <ac:chgData name="JusTicE MaGiC" userId="371d8beac0543fad" providerId="LiveId" clId="{A4792CBA-1EC2-46BD-BFA5-69DD35E1FF3C}" dt="2023-06-01T21:05:48.661" v="1267"/>
          <ac:grpSpMkLst>
            <pc:docMk/>
            <pc:sldMk cId="3864336753" sldId="264"/>
            <ac:grpSpMk id="58" creationId="{568E6F37-AE05-46BF-A77F-5505926E92C6}"/>
          </ac:grpSpMkLst>
        </pc:grpChg>
      </pc:sldChg>
      <pc:sldChg chg="addSp delSp modSp mod setBg delDesignElem">
        <pc:chgData name="JusTicE MaGiC" userId="371d8beac0543fad" providerId="LiveId" clId="{A4792CBA-1EC2-46BD-BFA5-69DD35E1FF3C}" dt="2023-06-01T21:05:48.661" v="1267"/>
        <pc:sldMkLst>
          <pc:docMk/>
          <pc:sldMk cId="1468394347" sldId="265"/>
        </pc:sldMkLst>
        <pc:spChg chg="mod">
          <ac:chgData name="JusTicE MaGiC" userId="371d8beac0543fad" providerId="LiveId" clId="{A4792CBA-1EC2-46BD-BFA5-69DD35E1FF3C}" dt="2023-06-01T21:00:17.618" v="1193" actId="26606"/>
          <ac:spMkLst>
            <pc:docMk/>
            <pc:sldMk cId="1468394347" sldId="265"/>
            <ac:spMk id="2" creationId="{477CCEA5-6471-2EFC-EE48-272746065CBB}"/>
          </ac:spMkLst>
        </pc:spChg>
        <pc:spChg chg="mod">
          <ac:chgData name="JusTicE MaGiC" userId="371d8beac0543fad" providerId="LiveId" clId="{A4792CBA-1EC2-46BD-BFA5-69DD35E1FF3C}" dt="2023-06-01T21:00:27.411" v="1196" actId="14100"/>
          <ac:spMkLst>
            <pc:docMk/>
            <pc:sldMk cId="1468394347" sldId="265"/>
            <ac:spMk id="3" creationId="{6BB2E9A9-2836-08C4-1CEA-261C3114EDC0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1468394347" sldId="265"/>
            <ac:spMk id="8" creationId="{5112AC23-F046-4DC5-9B92-07CA6CC7C580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1468394347" sldId="265"/>
            <ac:spMk id="10" creationId="{175AAFE7-143D-45AC-B616-09521E0F5597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1468394347" sldId="265"/>
            <ac:spMk id="12" creationId="{0BA5DB72-E109-4D37-B6DD-C328D539705B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1468394347" sldId="265"/>
            <ac:spMk id="22" creationId="{EB2D1A1F-B200-4444-AE01-EFC97AF7B51F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1468394347" sldId="265"/>
            <ac:spMk id="36" creationId="{C8D9C5DD-B8B3-46A0-8FBC-EE462F96C4E5}"/>
          </ac:spMkLst>
        </pc:spChg>
        <pc:grpChg chg="add del">
          <ac:chgData name="JusTicE MaGiC" userId="371d8beac0543fad" providerId="LiveId" clId="{A4792CBA-1EC2-46BD-BFA5-69DD35E1FF3C}" dt="2023-06-01T21:05:48.661" v="1267"/>
          <ac:grpSpMkLst>
            <pc:docMk/>
            <pc:sldMk cId="1468394347" sldId="265"/>
            <ac:grpSpMk id="14" creationId="{7C34EE77-74D1-42B4-801B-40B35A68C127}"/>
          </ac:grpSpMkLst>
        </pc:grpChg>
        <pc:grpChg chg="add del">
          <ac:chgData name="JusTicE MaGiC" userId="371d8beac0543fad" providerId="LiveId" clId="{A4792CBA-1EC2-46BD-BFA5-69DD35E1FF3C}" dt="2023-06-01T21:05:48.661" v="1267"/>
          <ac:grpSpMkLst>
            <pc:docMk/>
            <pc:sldMk cId="1468394347" sldId="265"/>
            <ac:grpSpMk id="24" creationId="{70E4CB9D-2256-4786-8DDF-ADFBF3533745}"/>
          </ac:grpSpMkLst>
        </pc:grpChg>
        <pc:grpChg chg="add del">
          <ac:chgData name="JusTicE MaGiC" userId="371d8beac0543fad" providerId="LiveId" clId="{A4792CBA-1EC2-46BD-BFA5-69DD35E1FF3C}" dt="2023-06-01T21:05:48.661" v="1267"/>
          <ac:grpSpMkLst>
            <pc:docMk/>
            <pc:sldMk cId="1468394347" sldId="265"/>
            <ac:grpSpMk id="30" creationId="{568E6F37-AE05-46BF-A77F-5505926E92C6}"/>
          </ac:grpSpMkLst>
        </pc:grpChg>
      </pc:sldChg>
      <pc:sldChg chg="addSp modSp mod ord setBg">
        <pc:chgData name="JusTicE MaGiC" userId="371d8beac0543fad" providerId="LiveId" clId="{A4792CBA-1EC2-46BD-BFA5-69DD35E1FF3C}" dt="2023-06-01T21:15:30.557" v="1403" actId="26606"/>
        <pc:sldMkLst>
          <pc:docMk/>
          <pc:sldMk cId="2695878877" sldId="266"/>
        </pc:sldMkLst>
        <pc:spChg chg="mod">
          <ac:chgData name="JusTicE MaGiC" userId="371d8beac0543fad" providerId="LiveId" clId="{A4792CBA-1EC2-46BD-BFA5-69DD35E1FF3C}" dt="2023-06-01T21:15:30.557" v="1403" actId="26606"/>
          <ac:spMkLst>
            <pc:docMk/>
            <pc:sldMk cId="2695878877" sldId="266"/>
            <ac:spMk id="2" creationId="{91CF85FD-A6A7-A17F-49F6-AD06E438A07A}"/>
          </ac:spMkLst>
        </pc:spChg>
        <pc:spChg chg="mod">
          <ac:chgData name="JusTicE MaGiC" userId="371d8beac0543fad" providerId="LiveId" clId="{A4792CBA-1EC2-46BD-BFA5-69DD35E1FF3C}" dt="2023-06-01T21:15:30.557" v="1403" actId="26606"/>
          <ac:spMkLst>
            <pc:docMk/>
            <pc:sldMk cId="2695878877" sldId="266"/>
            <ac:spMk id="3" creationId="{0FC33330-2551-00D4-3C4A-5FF26F0508AB}"/>
          </ac:spMkLst>
        </pc:spChg>
        <pc:spChg chg="add">
          <ac:chgData name="JusTicE MaGiC" userId="371d8beac0543fad" providerId="LiveId" clId="{A4792CBA-1EC2-46BD-BFA5-69DD35E1FF3C}" dt="2023-06-01T21:15:30.557" v="1403" actId="26606"/>
          <ac:spMkLst>
            <pc:docMk/>
            <pc:sldMk cId="2695878877" sldId="266"/>
            <ac:spMk id="9" creationId="{3DC28794-3B89-462C-BE95-927A51D7D219}"/>
          </ac:spMkLst>
        </pc:spChg>
        <pc:spChg chg="add">
          <ac:chgData name="JusTicE MaGiC" userId="371d8beac0543fad" providerId="LiveId" clId="{A4792CBA-1EC2-46BD-BFA5-69DD35E1FF3C}" dt="2023-06-01T21:15:30.557" v="1403" actId="26606"/>
          <ac:spMkLst>
            <pc:docMk/>
            <pc:sldMk cId="2695878877" sldId="266"/>
            <ac:spMk id="11" creationId="{8BF1BF76-D9C8-49D3-9A7F-D43C497C3A82}"/>
          </ac:spMkLst>
        </pc:spChg>
        <pc:spChg chg="add">
          <ac:chgData name="JusTicE MaGiC" userId="371d8beac0543fad" providerId="LiveId" clId="{A4792CBA-1EC2-46BD-BFA5-69DD35E1FF3C}" dt="2023-06-01T21:15:30.557" v="1403" actId="26606"/>
          <ac:spMkLst>
            <pc:docMk/>
            <pc:sldMk cId="2695878877" sldId="266"/>
            <ac:spMk id="21" creationId="{59E7F326-090A-45F0-9F6C-D98AF5160A77}"/>
          </ac:spMkLst>
        </pc:spChg>
        <pc:spChg chg="add">
          <ac:chgData name="JusTicE MaGiC" userId="371d8beac0543fad" providerId="LiveId" clId="{A4792CBA-1EC2-46BD-BFA5-69DD35E1FF3C}" dt="2023-06-01T21:15:30.557" v="1403" actId="26606"/>
          <ac:spMkLst>
            <pc:docMk/>
            <pc:sldMk cId="2695878877" sldId="266"/>
            <ac:spMk id="23" creationId="{DF20FE9C-08B6-451E-BEDA-401A81BD4F2F}"/>
          </ac:spMkLst>
        </pc:spChg>
        <pc:grpChg chg="add">
          <ac:chgData name="JusTicE MaGiC" userId="371d8beac0543fad" providerId="LiveId" clId="{A4792CBA-1EC2-46BD-BFA5-69DD35E1FF3C}" dt="2023-06-01T21:15:30.557" v="1403" actId="26606"/>
          <ac:grpSpMkLst>
            <pc:docMk/>
            <pc:sldMk cId="2695878877" sldId="266"/>
            <ac:grpSpMk id="13" creationId="{A1725E28-0B8D-4475-B982-E917DD914AD2}"/>
          </ac:grpSpMkLst>
        </pc:grpChg>
        <pc:grpChg chg="add">
          <ac:chgData name="JusTicE MaGiC" userId="371d8beac0543fad" providerId="LiveId" clId="{A4792CBA-1EC2-46BD-BFA5-69DD35E1FF3C}" dt="2023-06-01T21:15:30.557" v="1403" actId="26606"/>
          <ac:grpSpMkLst>
            <pc:docMk/>
            <pc:sldMk cId="2695878877" sldId="266"/>
            <ac:grpSpMk id="25" creationId="{80864D66-4BEF-4628-B9DC-C382A4BC26FB}"/>
          </ac:grpSpMkLst>
        </pc:grpChg>
        <pc:grpChg chg="add">
          <ac:chgData name="JusTicE MaGiC" userId="371d8beac0543fad" providerId="LiveId" clId="{A4792CBA-1EC2-46BD-BFA5-69DD35E1FF3C}" dt="2023-06-01T21:15:30.557" v="1403" actId="26606"/>
          <ac:grpSpMkLst>
            <pc:docMk/>
            <pc:sldMk cId="2695878877" sldId="266"/>
            <ac:grpSpMk id="31" creationId="{F67C7EE6-E29C-4D84-B2C6-7B20A0FDAF23}"/>
          </ac:grpSpMkLst>
        </pc:grpChg>
        <pc:picChg chg="add">
          <ac:chgData name="JusTicE MaGiC" userId="371d8beac0543fad" providerId="LiveId" clId="{A4792CBA-1EC2-46BD-BFA5-69DD35E1FF3C}" dt="2023-06-01T21:15:30.557" v="1403" actId="26606"/>
          <ac:picMkLst>
            <pc:docMk/>
            <pc:sldMk cId="2695878877" sldId="266"/>
            <ac:picMk id="5" creationId="{074D70FF-D7DF-FBF9-71BF-0880D1772605}"/>
          </ac:picMkLst>
        </pc:picChg>
      </pc:sldChg>
      <pc:sldChg chg="addSp delSp modSp mod setBg delDesignElem">
        <pc:chgData name="JusTicE MaGiC" userId="371d8beac0543fad" providerId="LiveId" clId="{A4792CBA-1EC2-46BD-BFA5-69DD35E1FF3C}" dt="2023-06-01T21:08:28.018" v="1290"/>
        <pc:sldMkLst>
          <pc:docMk/>
          <pc:sldMk cId="3888785425" sldId="267"/>
        </pc:sldMkLst>
        <pc:spChg chg="mod ord">
          <ac:chgData name="JusTicE MaGiC" userId="371d8beac0543fad" providerId="LiveId" clId="{A4792CBA-1EC2-46BD-BFA5-69DD35E1FF3C}" dt="2023-06-01T21:01:39.907" v="1206" actId="26606"/>
          <ac:spMkLst>
            <pc:docMk/>
            <pc:sldMk cId="3888785425" sldId="267"/>
            <ac:spMk id="2" creationId="{A9E2B5BC-399F-4B45-E79B-73D771539999}"/>
          </ac:spMkLst>
        </pc:spChg>
        <pc:spChg chg="mod ord">
          <ac:chgData name="JusTicE MaGiC" userId="371d8beac0543fad" providerId="LiveId" clId="{A4792CBA-1EC2-46BD-BFA5-69DD35E1FF3C}" dt="2023-06-01T21:01:39.907" v="1206" actId="26606"/>
          <ac:spMkLst>
            <pc:docMk/>
            <pc:sldMk cId="3888785425" sldId="267"/>
            <ac:spMk id="3" creationId="{ADF122AA-72B0-07A5-F7D5-EE38E126E6B5}"/>
          </ac:spMkLst>
        </pc:spChg>
        <pc:spChg chg="add del">
          <ac:chgData name="JusTicE MaGiC" userId="371d8beac0543fad" providerId="LiveId" clId="{A4792CBA-1EC2-46BD-BFA5-69DD35E1FF3C}" dt="2023-06-01T21:01:39.907" v="1206" actId="26606"/>
          <ac:spMkLst>
            <pc:docMk/>
            <pc:sldMk cId="3888785425" sldId="267"/>
            <ac:spMk id="7" creationId="{D2B783EE-0239-4717-BBEA-8C9EAC61C824}"/>
          </ac:spMkLst>
        </pc:spChg>
        <pc:spChg chg="add del">
          <ac:chgData name="JusTicE MaGiC" userId="371d8beac0543fad" providerId="LiveId" clId="{A4792CBA-1EC2-46BD-BFA5-69DD35E1FF3C}" dt="2023-06-01T21:01:39.907" v="1206" actId="26606"/>
          <ac:spMkLst>
            <pc:docMk/>
            <pc:sldMk cId="3888785425" sldId="267"/>
            <ac:spMk id="8" creationId="{A7B99495-F43F-4D80-A44F-2CB4764EB90B}"/>
          </ac:spMkLst>
        </pc:spChg>
        <pc:spChg chg="add del">
          <ac:chgData name="JusTicE MaGiC" userId="371d8beac0543fad" providerId="LiveId" clId="{A4792CBA-1EC2-46BD-BFA5-69DD35E1FF3C}" dt="2023-06-01T21:01:39.907" v="1206" actId="26606"/>
          <ac:spMkLst>
            <pc:docMk/>
            <pc:sldMk cId="3888785425" sldId="267"/>
            <ac:spMk id="9" creationId="{70BEB1E7-2F88-40BC-B73D-42E5B6F80BFC}"/>
          </ac:spMkLst>
        </pc:spChg>
        <pc:spChg chg="add del">
          <ac:chgData name="JusTicE MaGiC" userId="371d8beac0543fad" providerId="LiveId" clId="{A4792CBA-1EC2-46BD-BFA5-69DD35E1FF3C}" dt="2023-06-01T16:51:56.856" v="489" actId="26606"/>
          <ac:spMkLst>
            <pc:docMk/>
            <pc:sldMk cId="3888785425" sldId="267"/>
            <ac:spMk id="10" creationId="{6D731904-7733-45B0-902C-289497204C19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3888785425" sldId="267"/>
            <ac:spMk id="11" creationId="{7A976E23-29EC-4E20-9EF6-B7CC4A8210C3}"/>
          </ac:spMkLst>
        </pc:spChg>
        <pc:spChg chg="add del">
          <ac:chgData name="JusTicE MaGiC" userId="371d8beac0543fad" providerId="LiveId" clId="{A4792CBA-1EC2-46BD-BFA5-69DD35E1FF3C}" dt="2023-06-01T16:51:56.856" v="489" actId="26606"/>
          <ac:spMkLst>
            <pc:docMk/>
            <pc:sldMk cId="3888785425" sldId="267"/>
            <ac:spMk id="12" creationId="{504E6397-35D7-4AEC-9DA9-B7F6B12B88A5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3888785425" sldId="267"/>
            <ac:spMk id="13" creationId="{DF5FCEC6-E657-46F1-925F-13ED192124CE}"/>
          </ac:spMkLst>
        </pc:spChg>
        <pc:spChg chg="add del">
          <ac:chgData name="JusTicE MaGiC" userId="371d8beac0543fad" providerId="LiveId" clId="{A4792CBA-1EC2-46BD-BFA5-69DD35E1FF3C}" dt="2023-06-01T16:51:56.856" v="489" actId="26606"/>
          <ac:spMkLst>
            <pc:docMk/>
            <pc:sldMk cId="3888785425" sldId="267"/>
            <ac:spMk id="14" creationId="{62C5A04F-2AEB-4631-8314-A8B812E1EC8E}"/>
          </ac:spMkLst>
        </pc:spChg>
        <pc:spChg chg="add del">
          <ac:chgData name="JusTicE MaGiC" userId="371d8beac0543fad" providerId="LiveId" clId="{A4792CBA-1EC2-46BD-BFA5-69DD35E1FF3C}" dt="2023-06-01T16:51:56.856" v="489" actId="26606"/>
          <ac:spMkLst>
            <pc:docMk/>
            <pc:sldMk cId="3888785425" sldId="267"/>
            <ac:spMk id="16" creationId="{4B2B1C70-BF3F-41BD-871B-63D8F911F77B}"/>
          </ac:spMkLst>
        </pc:spChg>
        <pc:spChg chg="add del">
          <ac:chgData name="JusTicE MaGiC" userId="371d8beac0543fad" providerId="LiveId" clId="{A4792CBA-1EC2-46BD-BFA5-69DD35E1FF3C}" dt="2023-06-01T17:32:14.155" v="493"/>
          <ac:spMkLst>
            <pc:docMk/>
            <pc:sldMk cId="3888785425" sldId="267"/>
            <ac:spMk id="18" creationId="{82095FCE-EF05-4443-B97A-85DEE3A5CA17}"/>
          </ac:spMkLst>
        </pc:spChg>
        <pc:spChg chg="add del">
          <ac:chgData name="JusTicE MaGiC" userId="371d8beac0543fad" providerId="LiveId" clId="{A4792CBA-1EC2-46BD-BFA5-69DD35E1FF3C}" dt="2023-06-01T17:32:14.155" v="493"/>
          <ac:spMkLst>
            <pc:docMk/>
            <pc:sldMk cId="3888785425" sldId="267"/>
            <ac:spMk id="19" creationId="{231BF440-39FA-4087-84CC-2EEC0BBDAF29}"/>
          </ac:spMkLst>
        </pc:spChg>
        <pc:spChg chg="add del">
          <ac:chgData name="JusTicE MaGiC" userId="371d8beac0543fad" providerId="LiveId" clId="{A4792CBA-1EC2-46BD-BFA5-69DD35E1FF3C}" dt="2023-06-01T17:32:14.155" v="493"/>
          <ac:spMkLst>
            <pc:docMk/>
            <pc:sldMk cId="3888785425" sldId="267"/>
            <ac:spMk id="20" creationId="{CA00AE6B-AA30-4CF8-BA6F-339B780AD76C}"/>
          </ac:spMkLst>
        </pc:spChg>
        <pc:spChg chg="add del">
          <ac:chgData name="JusTicE MaGiC" userId="371d8beac0543fad" providerId="LiveId" clId="{A4792CBA-1EC2-46BD-BFA5-69DD35E1FF3C}" dt="2023-06-01T17:32:14.155" v="493"/>
          <ac:spMkLst>
            <pc:docMk/>
            <pc:sldMk cId="3888785425" sldId="267"/>
            <ac:spMk id="21" creationId="{F04E4CBA-303B-48BD-8451-C2701CB0EEBF}"/>
          </ac:spMkLst>
        </pc:spChg>
        <pc:spChg chg="add del">
          <ac:chgData name="JusTicE MaGiC" userId="371d8beac0543fad" providerId="LiveId" clId="{A4792CBA-1EC2-46BD-BFA5-69DD35E1FF3C}" dt="2023-06-01T17:32:14.155" v="493"/>
          <ac:spMkLst>
            <pc:docMk/>
            <pc:sldMk cId="3888785425" sldId="267"/>
            <ac:spMk id="22" creationId="{F6CA58B3-AFCC-4A40-9882-50D5080879B0}"/>
          </ac:spMkLst>
        </pc:spChg>
        <pc:spChg chg="add del">
          <ac:chgData name="JusTicE MaGiC" userId="371d8beac0543fad" providerId="LiveId" clId="{A4792CBA-1EC2-46BD-BFA5-69DD35E1FF3C}" dt="2023-06-01T17:32:14.155" v="493"/>
          <ac:spMkLst>
            <pc:docMk/>
            <pc:sldMk cId="3888785425" sldId="267"/>
            <ac:spMk id="23" creationId="{75C56826-D4E5-42ED-8529-079651CB3005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3888785425" sldId="267"/>
            <ac:spMk id="26" creationId="{FF0BDB76-BCEC-498E-BA26-C763CD9FA3E7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3888785425" sldId="267"/>
            <ac:spMk id="40" creationId="{1452CEF2-C9EC-4C15-99E4-C781AB08AB91}"/>
          </ac:spMkLst>
        </pc:spChg>
        <pc:grpChg chg="add del">
          <ac:chgData name="JusTicE MaGiC" userId="371d8beac0543fad" providerId="LiveId" clId="{A4792CBA-1EC2-46BD-BFA5-69DD35E1FF3C}" dt="2023-06-01T21:05:48.661" v="1267"/>
          <ac:grpSpMkLst>
            <pc:docMk/>
            <pc:sldMk cId="3888785425" sldId="267"/>
            <ac:grpSpMk id="15" creationId="{B29285EB-1C70-4E87-A858-9AD7B740D05A}"/>
          </ac:grpSpMkLst>
        </pc:grpChg>
        <pc:grpChg chg="add del">
          <ac:chgData name="JusTicE MaGiC" userId="371d8beac0543fad" providerId="LiveId" clId="{A4792CBA-1EC2-46BD-BFA5-69DD35E1FF3C}" dt="2023-06-01T21:05:48.661" v="1267"/>
          <ac:grpSpMkLst>
            <pc:docMk/>
            <pc:sldMk cId="3888785425" sldId="267"/>
            <ac:grpSpMk id="28" creationId="{DD8DF5DF-A251-4BC2-8965-4EDDD01FC56E}"/>
          </ac:grpSpMkLst>
        </pc:grpChg>
        <pc:grpChg chg="add del">
          <ac:chgData name="JusTicE MaGiC" userId="371d8beac0543fad" providerId="LiveId" clId="{A4792CBA-1EC2-46BD-BFA5-69DD35E1FF3C}" dt="2023-06-01T21:05:48.661" v="1267"/>
          <ac:grpSpMkLst>
            <pc:docMk/>
            <pc:sldMk cId="3888785425" sldId="267"/>
            <ac:grpSpMk id="34" creationId="{298B576C-FDA2-46DE-8408-3A76DCF50655}"/>
          </ac:grpSpMkLst>
        </pc:grpChg>
        <pc:grpChg chg="add del">
          <ac:chgData name="JusTicE MaGiC" userId="371d8beac0543fad" providerId="LiveId" clId="{A4792CBA-1EC2-46BD-BFA5-69DD35E1FF3C}" dt="2023-06-01T21:05:48.661" v="1267"/>
          <ac:grpSpMkLst>
            <pc:docMk/>
            <pc:sldMk cId="3888785425" sldId="267"/>
            <ac:grpSpMk id="42" creationId="{600459E6-26A3-4EAC-A34C-D0792D88CC26}"/>
          </ac:grpSpMkLst>
        </pc:grpChg>
        <pc:picChg chg="add mod ord">
          <ac:chgData name="JusTicE MaGiC" userId="371d8beac0543fad" providerId="LiveId" clId="{A4792CBA-1EC2-46BD-BFA5-69DD35E1FF3C}" dt="2023-06-01T21:01:39.907" v="1206" actId="26606"/>
          <ac:picMkLst>
            <pc:docMk/>
            <pc:sldMk cId="3888785425" sldId="267"/>
            <ac:picMk id="4" creationId="{DB590A5C-6992-6AD3-4113-E188C8987E82}"/>
          </ac:picMkLst>
        </pc:picChg>
        <pc:picChg chg="add mod ord">
          <ac:chgData name="JusTicE MaGiC" userId="371d8beac0543fad" providerId="LiveId" clId="{A4792CBA-1EC2-46BD-BFA5-69DD35E1FF3C}" dt="2023-06-01T21:01:39.907" v="1206" actId="26606"/>
          <ac:picMkLst>
            <pc:docMk/>
            <pc:sldMk cId="3888785425" sldId="267"/>
            <ac:picMk id="5" creationId="{EED0DDAA-E32A-4E52-337E-6170F28C3066}"/>
          </ac:picMkLst>
        </pc:picChg>
      </pc:sldChg>
      <pc:sldChg chg="addSp delSp modSp mod setBg delDesignElem">
        <pc:chgData name="JusTicE MaGiC" userId="371d8beac0543fad" providerId="LiveId" clId="{A4792CBA-1EC2-46BD-BFA5-69DD35E1FF3C}" dt="2023-06-01T21:19:58.020" v="1590" actId="14100"/>
        <pc:sldMkLst>
          <pc:docMk/>
          <pc:sldMk cId="1809398995" sldId="268"/>
        </pc:sldMkLst>
        <pc:spChg chg="mod">
          <ac:chgData name="JusTicE MaGiC" userId="371d8beac0543fad" providerId="LiveId" clId="{A4792CBA-1EC2-46BD-BFA5-69DD35E1FF3C}" dt="2023-06-01T21:19:52.844" v="1588" actId="14100"/>
          <ac:spMkLst>
            <pc:docMk/>
            <pc:sldMk cId="1809398995" sldId="268"/>
            <ac:spMk id="2" creationId="{29CB7E3F-0E91-0EBD-7F09-035A402F4657}"/>
          </ac:spMkLst>
        </pc:spChg>
        <pc:spChg chg="mod ord">
          <ac:chgData name="JusTicE MaGiC" userId="371d8beac0543fad" providerId="LiveId" clId="{A4792CBA-1EC2-46BD-BFA5-69DD35E1FF3C}" dt="2023-06-01T21:19:58.020" v="1590" actId="14100"/>
          <ac:spMkLst>
            <pc:docMk/>
            <pc:sldMk cId="1809398995" sldId="268"/>
            <ac:spMk id="3" creationId="{0894CBDA-4FC9-D0FD-7764-C9EA3B2D3B4A}"/>
          </ac:spMkLst>
        </pc:spChg>
        <pc:spChg chg="add del">
          <ac:chgData name="JusTicE MaGiC" userId="371d8beac0543fad" providerId="LiveId" clId="{A4792CBA-1EC2-46BD-BFA5-69DD35E1FF3C}" dt="2023-06-01T21:08:28.088" v="1292" actId="26606"/>
          <ac:spMkLst>
            <pc:docMk/>
            <pc:sldMk cId="1809398995" sldId="268"/>
            <ac:spMk id="6" creationId="{7A976E23-29EC-4E20-9EF6-B7CC4A8210C3}"/>
          </ac:spMkLst>
        </pc:spChg>
        <pc:spChg chg="add del">
          <ac:chgData name="JusTicE MaGiC" userId="371d8beac0543fad" providerId="LiveId" clId="{A4792CBA-1EC2-46BD-BFA5-69DD35E1FF3C}" dt="2023-06-01T21:08:28.088" v="1292" actId="26606"/>
          <ac:spMkLst>
            <pc:docMk/>
            <pc:sldMk cId="1809398995" sldId="268"/>
            <ac:spMk id="7" creationId="{DF5FCEC6-E657-46F1-925F-13ED192124CE}"/>
          </ac:spMkLst>
        </pc:spChg>
        <pc:spChg chg="add del">
          <ac:chgData name="JusTicE MaGiC" userId="371d8beac0543fad" providerId="LiveId" clId="{A4792CBA-1EC2-46BD-BFA5-69DD35E1FF3C}" dt="2023-06-01T21:01:43.272" v="1208" actId="26606"/>
          <ac:spMkLst>
            <pc:docMk/>
            <pc:sldMk cId="1809398995" sldId="268"/>
            <ac:spMk id="9" creationId="{B6FACB3C-9069-4791-BC5C-0DB7CD19B853}"/>
          </ac:spMkLst>
        </pc:spChg>
        <pc:spChg chg="add del">
          <ac:chgData name="JusTicE MaGiC" userId="371d8beac0543fad" providerId="LiveId" clId="{A4792CBA-1EC2-46BD-BFA5-69DD35E1FF3C}" dt="2023-06-01T21:01:43.272" v="1208" actId="26606"/>
          <ac:spMkLst>
            <pc:docMk/>
            <pc:sldMk cId="1809398995" sldId="268"/>
            <ac:spMk id="11" creationId="{71F2038E-D777-4B76-81DD-DD13EE91B9DD}"/>
          </ac:spMkLst>
        </pc:spChg>
        <pc:spChg chg="add del">
          <ac:chgData name="JusTicE MaGiC" userId="371d8beac0543fad" providerId="LiveId" clId="{A4792CBA-1EC2-46BD-BFA5-69DD35E1FF3C}" dt="2023-06-01T21:08:28.088" v="1292" actId="26606"/>
          <ac:spMkLst>
            <pc:docMk/>
            <pc:sldMk cId="1809398995" sldId="268"/>
            <ac:spMk id="21" creationId="{FF0BDB76-BCEC-498E-BA26-C763CD9FA3E7}"/>
          </ac:spMkLst>
        </pc:spChg>
        <pc:spChg chg="add del">
          <ac:chgData name="JusTicE MaGiC" userId="371d8beac0543fad" providerId="LiveId" clId="{A4792CBA-1EC2-46BD-BFA5-69DD35E1FF3C}" dt="2023-06-01T21:01:32.323" v="1201" actId="26606"/>
          <ac:spMkLst>
            <pc:docMk/>
            <pc:sldMk cId="1809398995" sldId="268"/>
            <ac:spMk id="22" creationId="{D7DC14DB-B8F9-4B8E-BB6F-1CC0293C9816}"/>
          </ac:spMkLst>
        </pc:spChg>
        <pc:spChg chg="add del">
          <ac:chgData name="JusTicE MaGiC" userId="371d8beac0543fad" providerId="LiveId" clId="{A4792CBA-1EC2-46BD-BFA5-69DD35E1FF3C}" dt="2023-06-01T21:01:32.323" v="1201" actId="26606"/>
          <ac:spMkLst>
            <pc:docMk/>
            <pc:sldMk cId="1809398995" sldId="268"/>
            <ac:spMk id="24" creationId="{48C5EC73-3999-4CE9-A304-0A33B43114BE}"/>
          </ac:spMkLst>
        </pc:spChg>
        <pc:spChg chg="add del">
          <ac:chgData name="JusTicE MaGiC" userId="371d8beac0543fad" providerId="LiveId" clId="{A4792CBA-1EC2-46BD-BFA5-69DD35E1FF3C}" dt="2023-06-01T21:01:32.323" v="1201" actId="26606"/>
          <ac:spMkLst>
            <pc:docMk/>
            <pc:sldMk cId="1809398995" sldId="268"/>
            <ac:spMk id="34" creationId="{7B15D645-CAC7-46F1-BA18-D731D08909AB}"/>
          </ac:spMkLst>
        </pc:spChg>
        <pc:spChg chg="add del">
          <ac:chgData name="JusTicE MaGiC" userId="371d8beac0543fad" providerId="LiveId" clId="{A4792CBA-1EC2-46BD-BFA5-69DD35E1FF3C}" dt="2023-06-01T21:01:32.323" v="1201" actId="26606"/>
          <ac:spMkLst>
            <pc:docMk/>
            <pc:sldMk cId="1809398995" sldId="268"/>
            <ac:spMk id="42" creationId="{DC953D31-C1A7-4FC4-8CDF-85E2F34ABF30}"/>
          </ac:spMkLst>
        </pc:spChg>
        <pc:spChg chg="add del">
          <ac:chgData name="JusTicE MaGiC" userId="371d8beac0543fad" providerId="LiveId" clId="{A4792CBA-1EC2-46BD-BFA5-69DD35E1FF3C}" dt="2023-06-01T21:08:28.088" v="1292" actId="26606"/>
          <ac:spMkLst>
            <pc:docMk/>
            <pc:sldMk cId="1809398995" sldId="268"/>
            <ac:spMk id="48" creationId="{1452CEF2-C9EC-4C15-99E4-C781AB08AB91}"/>
          </ac:spMkLst>
        </pc:spChg>
        <pc:spChg chg="add del">
          <ac:chgData name="JusTicE MaGiC" userId="371d8beac0543fad" providerId="LiveId" clId="{A4792CBA-1EC2-46BD-BFA5-69DD35E1FF3C}" dt="2023-06-01T21:08:28.088" v="1292" actId="26606"/>
          <ac:spMkLst>
            <pc:docMk/>
            <pc:sldMk cId="1809398995" sldId="268"/>
            <ac:spMk id="57" creationId="{B6FACB3C-9069-4791-BC5C-0DB7CD19B853}"/>
          </ac:spMkLst>
        </pc:spChg>
        <pc:spChg chg="add del">
          <ac:chgData name="JusTicE MaGiC" userId="371d8beac0543fad" providerId="LiveId" clId="{A4792CBA-1EC2-46BD-BFA5-69DD35E1FF3C}" dt="2023-06-01T21:08:28.088" v="1292" actId="26606"/>
          <ac:spMkLst>
            <pc:docMk/>
            <pc:sldMk cId="1809398995" sldId="268"/>
            <ac:spMk id="59" creationId="{71F2038E-D777-4B76-81DD-DD13EE91B9DD}"/>
          </ac:spMkLst>
        </pc:spChg>
        <pc:grpChg chg="add del">
          <ac:chgData name="JusTicE MaGiC" userId="371d8beac0543fad" providerId="LiveId" clId="{A4792CBA-1EC2-46BD-BFA5-69DD35E1FF3C}" dt="2023-06-01T21:08:28.088" v="1292" actId="26606"/>
          <ac:grpSpMkLst>
            <pc:docMk/>
            <pc:sldMk cId="1809398995" sldId="268"/>
            <ac:grpSpMk id="8" creationId="{1037B6F1-6E0E-4B3A-9C8C-5C760B9A4AD2}"/>
          </ac:grpSpMkLst>
        </pc:grpChg>
        <pc:grpChg chg="add del">
          <ac:chgData name="JusTicE MaGiC" userId="371d8beac0543fad" providerId="LiveId" clId="{A4792CBA-1EC2-46BD-BFA5-69DD35E1FF3C}" dt="2023-06-01T21:01:43.272" v="1208" actId="26606"/>
          <ac:grpSpMkLst>
            <pc:docMk/>
            <pc:sldMk cId="1809398995" sldId="268"/>
            <ac:grpSpMk id="13" creationId="{DD354807-230F-4402-B1B9-F733A8F1F190}"/>
          </ac:grpSpMkLst>
        </pc:grpChg>
        <pc:grpChg chg="add del">
          <ac:chgData name="JusTicE MaGiC" userId="371d8beac0543fad" providerId="LiveId" clId="{A4792CBA-1EC2-46BD-BFA5-69DD35E1FF3C}" dt="2023-06-01T21:08:28.088" v="1292" actId="26606"/>
          <ac:grpSpMkLst>
            <pc:docMk/>
            <pc:sldMk cId="1809398995" sldId="268"/>
            <ac:grpSpMk id="23" creationId="{DD8DF5DF-A251-4BC2-8965-4EDDD01FC56E}"/>
          </ac:grpSpMkLst>
        </pc:grpChg>
        <pc:grpChg chg="add del">
          <ac:chgData name="JusTicE MaGiC" userId="371d8beac0543fad" providerId="LiveId" clId="{A4792CBA-1EC2-46BD-BFA5-69DD35E1FF3C}" dt="2023-06-01T21:01:32.323" v="1201" actId="26606"/>
          <ac:grpSpMkLst>
            <pc:docMk/>
            <pc:sldMk cId="1809398995" sldId="268"/>
            <ac:grpSpMk id="26" creationId="{C3621FEA-44E1-45C2-A17F-9C6A4BCE49DD}"/>
          </ac:grpSpMkLst>
        </pc:grpChg>
        <pc:grpChg chg="add del">
          <ac:chgData name="JusTicE MaGiC" userId="371d8beac0543fad" providerId="LiveId" clId="{A4792CBA-1EC2-46BD-BFA5-69DD35E1FF3C}" dt="2023-06-01T21:01:32.323" v="1201" actId="26606"/>
          <ac:grpSpMkLst>
            <pc:docMk/>
            <pc:sldMk cId="1809398995" sldId="268"/>
            <ac:grpSpMk id="36" creationId="{FDF268E0-ACCF-492F-8275-1F0AA256B378}"/>
          </ac:grpSpMkLst>
        </pc:grpChg>
        <pc:grpChg chg="add del">
          <ac:chgData name="JusTicE MaGiC" userId="371d8beac0543fad" providerId="LiveId" clId="{A4792CBA-1EC2-46BD-BFA5-69DD35E1FF3C}" dt="2023-06-01T21:08:28.088" v="1292" actId="26606"/>
          <ac:grpSpMkLst>
            <pc:docMk/>
            <pc:sldMk cId="1809398995" sldId="268"/>
            <ac:grpSpMk id="37" creationId="{74A0C021-793F-4B70-9A53-E470752802DA}"/>
          </ac:grpSpMkLst>
        </pc:grpChg>
        <pc:grpChg chg="add del">
          <ac:chgData name="JusTicE MaGiC" userId="371d8beac0543fad" providerId="LiveId" clId="{A4792CBA-1EC2-46BD-BFA5-69DD35E1FF3C}" dt="2023-06-01T21:01:32.323" v="1201" actId="26606"/>
          <ac:grpSpMkLst>
            <pc:docMk/>
            <pc:sldMk cId="1809398995" sldId="268"/>
            <ac:grpSpMk id="44" creationId="{10F141FE-87E1-4A1E-97A5-B072042E0F5B}"/>
          </ac:grpSpMkLst>
        </pc:grpChg>
        <pc:grpChg chg="add del">
          <ac:chgData name="JusTicE MaGiC" userId="371d8beac0543fad" providerId="LiveId" clId="{A4792CBA-1EC2-46BD-BFA5-69DD35E1FF3C}" dt="2023-06-01T21:08:28.088" v="1292" actId="26606"/>
          <ac:grpSpMkLst>
            <pc:docMk/>
            <pc:sldMk cId="1809398995" sldId="268"/>
            <ac:grpSpMk id="49" creationId="{600459E6-26A3-4EAC-A34C-D0792D88CC26}"/>
          </ac:grpSpMkLst>
        </pc:grpChg>
        <pc:grpChg chg="add del">
          <ac:chgData name="JusTicE MaGiC" userId="371d8beac0543fad" providerId="LiveId" clId="{A4792CBA-1EC2-46BD-BFA5-69DD35E1FF3C}" dt="2023-06-01T21:01:32.323" v="1201" actId="26606"/>
          <ac:grpSpMkLst>
            <pc:docMk/>
            <pc:sldMk cId="1809398995" sldId="268"/>
            <ac:grpSpMk id="50" creationId="{2757059B-A060-4555-B961-797AA63048CD}"/>
          </ac:grpSpMkLst>
        </pc:grpChg>
        <pc:grpChg chg="add del">
          <ac:chgData name="JusTicE MaGiC" userId="371d8beac0543fad" providerId="LiveId" clId="{A4792CBA-1EC2-46BD-BFA5-69DD35E1FF3C}" dt="2023-06-01T21:08:28.088" v="1292" actId="26606"/>
          <ac:grpSpMkLst>
            <pc:docMk/>
            <pc:sldMk cId="1809398995" sldId="268"/>
            <ac:grpSpMk id="61" creationId="{DD354807-230F-4402-B1B9-F733A8F1F190}"/>
          </ac:grpSpMkLst>
        </pc:grpChg>
        <pc:picChg chg="add mod modCrop">
          <ac:chgData name="JusTicE MaGiC" userId="371d8beac0543fad" providerId="LiveId" clId="{A4792CBA-1EC2-46BD-BFA5-69DD35E1FF3C}" dt="2023-06-01T21:08:28.119" v="1293" actId="14100"/>
          <ac:picMkLst>
            <pc:docMk/>
            <pc:sldMk cId="1809398995" sldId="268"/>
            <ac:picMk id="4" creationId="{B0549CAF-9DEA-7DC5-7CFF-E4FA14D36CC0}"/>
          </ac:picMkLst>
        </pc:picChg>
      </pc:sldChg>
      <pc:sldChg chg="addSp delSp modSp add mod setBg">
        <pc:chgData name="JusTicE MaGiC" userId="371d8beac0543fad" providerId="LiveId" clId="{A4792CBA-1EC2-46BD-BFA5-69DD35E1FF3C}" dt="2023-06-01T21:30:05.325" v="1661" actId="14100"/>
        <pc:sldMkLst>
          <pc:docMk/>
          <pc:sldMk cId="1087630848" sldId="269"/>
        </pc:sldMkLst>
        <pc:spChg chg="mod">
          <ac:chgData name="JusTicE MaGiC" userId="371d8beac0543fad" providerId="LiveId" clId="{A4792CBA-1EC2-46BD-BFA5-69DD35E1FF3C}" dt="2023-06-01T21:15:16.951" v="1400" actId="1076"/>
          <ac:spMkLst>
            <pc:docMk/>
            <pc:sldMk cId="1087630848" sldId="269"/>
            <ac:spMk id="2" creationId="{73A6B4BF-8A17-E84C-E7A4-A4B2769422F0}"/>
          </ac:spMkLst>
        </pc:spChg>
        <pc:spChg chg="mod ord">
          <ac:chgData name="JusTicE MaGiC" userId="371d8beac0543fad" providerId="LiveId" clId="{A4792CBA-1EC2-46BD-BFA5-69DD35E1FF3C}" dt="2023-06-01T21:15:20.182" v="1401" actId="1076"/>
          <ac:spMkLst>
            <pc:docMk/>
            <pc:sldMk cId="1087630848" sldId="269"/>
            <ac:spMk id="3" creationId="{073F68F8-2FD7-4F03-1915-B6EFBD776B01}"/>
          </ac:spMkLst>
        </pc:spChg>
        <pc:spChg chg="add del">
          <ac:chgData name="JusTicE MaGiC" userId="371d8beac0543fad" providerId="LiveId" clId="{A4792CBA-1EC2-46BD-BFA5-69DD35E1FF3C}" dt="2023-06-01T21:15:04.309" v="1395" actId="26606"/>
          <ac:spMkLst>
            <pc:docMk/>
            <pc:sldMk cId="1087630848" sldId="269"/>
            <ac:spMk id="11" creationId="{D7DC14DB-B8F9-4B8E-BB6F-1CC0293C9816}"/>
          </ac:spMkLst>
        </pc:spChg>
        <pc:spChg chg="add del">
          <ac:chgData name="JusTicE MaGiC" userId="371d8beac0543fad" providerId="LiveId" clId="{A4792CBA-1EC2-46BD-BFA5-69DD35E1FF3C}" dt="2023-06-01T21:15:04.309" v="1395" actId="26606"/>
          <ac:spMkLst>
            <pc:docMk/>
            <pc:sldMk cId="1087630848" sldId="269"/>
            <ac:spMk id="13" creationId="{48C5EC73-3999-4CE9-A304-0A33B43114BE}"/>
          </ac:spMkLst>
        </pc:spChg>
        <pc:spChg chg="add del">
          <ac:chgData name="JusTicE MaGiC" userId="371d8beac0543fad" providerId="LiveId" clId="{A4792CBA-1EC2-46BD-BFA5-69DD35E1FF3C}" dt="2023-06-01T21:15:04.309" v="1395" actId="26606"/>
          <ac:spMkLst>
            <pc:docMk/>
            <pc:sldMk cId="1087630848" sldId="269"/>
            <ac:spMk id="23" creationId="{7B15D645-CAC7-46F1-BA18-D731D08909AB}"/>
          </ac:spMkLst>
        </pc:spChg>
        <pc:spChg chg="add del">
          <ac:chgData name="JusTicE MaGiC" userId="371d8beac0543fad" providerId="LiveId" clId="{A4792CBA-1EC2-46BD-BFA5-69DD35E1FF3C}" dt="2023-06-01T21:15:04.309" v="1395" actId="26606"/>
          <ac:spMkLst>
            <pc:docMk/>
            <pc:sldMk cId="1087630848" sldId="269"/>
            <ac:spMk id="31" creationId="{DC953D31-C1A7-4FC4-8CDF-85E2F34ABF30}"/>
          </ac:spMkLst>
        </pc:spChg>
        <pc:spChg chg="add del">
          <ac:chgData name="JusTicE MaGiC" userId="371d8beac0543fad" providerId="LiveId" clId="{A4792CBA-1EC2-46BD-BFA5-69DD35E1FF3C}" dt="2023-06-01T21:15:05.363" v="1397" actId="26606"/>
          <ac:spMkLst>
            <pc:docMk/>
            <pc:sldMk cId="1087630848" sldId="269"/>
            <ac:spMk id="45" creationId="{D7DC14DB-B8F9-4B8E-BB6F-1CC0293C9816}"/>
          </ac:spMkLst>
        </pc:spChg>
        <pc:spChg chg="add del">
          <ac:chgData name="JusTicE MaGiC" userId="371d8beac0543fad" providerId="LiveId" clId="{A4792CBA-1EC2-46BD-BFA5-69DD35E1FF3C}" dt="2023-06-01T21:15:05.363" v="1397" actId="26606"/>
          <ac:spMkLst>
            <pc:docMk/>
            <pc:sldMk cId="1087630848" sldId="269"/>
            <ac:spMk id="46" creationId="{48C5EC73-3999-4CE9-A304-0A33B43114BE}"/>
          </ac:spMkLst>
        </pc:spChg>
        <pc:spChg chg="add del">
          <ac:chgData name="JusTicE MaGiC" userId="371d8beac0543fad" providerId="LiveId" clId="{A4792CBA-1EC2-46BD-BFA5-69DD35E1FF3C}" dt="2023-06-01T21:15:05.363" v="1397" actId="26606"/>
          <ac:spMkLst>
            <pc:docMk/>
            <pc:sldMk cId="1087630848" sldId="269"/>
            <ac:spMk id="54" creationId="{7B15D645-CAC7-46F1-BA18-D731D08909AB}"/>
          </ac:spMkLst>
        </pc:spChg>
        <pc:spChg chg="add del">
          <ac:chgData name="JusTicE MaGiC" userId="371d8beac0543fad" providerId="LiveId" clId="{A4792CBA-1EC2-46BD-BFA5-69DD35E1FF3C}" dt="2023-06-01T21:15:05.363" v="1397" actId="26606"/>
          <ac:spMkLst>
            <pc:docMk/>
            <pc:sldMk cId="1087630848" sldId="269"/>
            <ac:spMk id="56" creationId="{DC953D31-C1A7-4FC4-8CDF-85E2F34ABF30}"/>
          </ac:spMkLst>
        </pc:spChg>
        <pc:spChg chg="add">
          <ac:chgData name="JusTicE MaGiC" userId="371d8beac0543fad" providerId="LiveId" clId="{A4792CBA-1EC2-46BD-BFA5-69DD35E1FF3C}" dt="2023-06-01T21:15:05.386" v="1398" actId="26606"/>
          <ac:spMkLst>
            <pc:docMk/>
            <pc:sldMk cId="1087630848" sldId="269"/>
            <ac:spMk id="60" creationId="{7A976E23-29EC-4E20-9EF6-B7CC4A8210C3}"/>
          </ac:spMkLst>
        </pc:spChg>
        <pc:spChg chg="add">
          <ac:chgData name="JusTicE MaGiC" userId="371d8beac0543fad" providerId="LiveId" clId="{A4792CBA-1EC2-46BD-BFA5-69DD35E1FF3C}" dt="2023-06-01T21:15:05.386" v="1398" actId="26606"/>
          <ac:spMkLst>
            <pc:docMk/>
            <pc:sldMk cId="1087630848" sldId="269"/>
            <ac:spMk id="61" creationId="{DF5FCEC6-E657-46F1-925F-13ED192124CE}"/>
          </ac:spMkLst>
        </pc:spChg>
        <pc:spChg chg="add">
          <ac:chgData name="JusTicE MaGiC" userId="371d8beac0543fad" providerId="LiveId" clId="{A4792CBA-1EC2-46BD-BFA5-69DD35E1FF3C}" dt="2023-06-01T21:15:05.386" v="1398" actId="26606"/>
          <ac:spMkLst>
            <pc:docMk/>
            <pc:sldMk cId="1087630848" sldId="269"/>
            <ac:spMk id="69" creationId="{FF0BDB76-BCEC-498E-BA26-C763CD9FA3E7}"/>
          </ac:spMkLst>
        </pc:spChg>
        <pc:spChg chg="add">
          <ac:chgData name="JusTicE MaGiC" userId="371d8beac0543fad" providerId="LiveId" clId="{A4792CBA-1EC2-46BD-BFA5-69DD35E1FF3C}" dt="2023-06-01T21:15:05.386" v="1398" actId="26606"/>
          <ac:spMkLst>
            <pc:docMk/>
            <pc:sldMk cId="1087630848" sldId="269"/>
            <ac:spMk id="71" creationId="{1452CEF2-C9EC-4C15-99E4-C781AB08AB91}"/>
          </ac:spMkLst>
        </pc:spChg>
        <pc:grpChg chg="add del">
          <ac:chgData name="JusTicE MaGiC" userId="371d8beac0543fad" providerId="LiveId" clId="{A4792CBA-1EC2-46BD-BFA5-69DD35E1FF3C}" dt="2023-06-01T21:15:04.309" v="1395" actId="26606"/>
          <ac:grpSpMkLst>
            <pc:docMk/>
            <pc:sldMk cId="1087630848" sldId="269"/>
            <ac:grpSpMk id="15" creationId="{C3621FEA-44E1-45C2-A17F-9C6A4BCE49DD}"/>
          </ac:grpSpMkLst>
        </pc:grpChg>
        <pc:grpChg chg="add del">
          <ac:chgData name="JusTicE MaGiC" userId="371d8beac0543fad" providerId="LiveId" clId="{A4792CBA-1EC2-46BD-BFA5-69DD35E1FF3C}" dt="2023-06-01T21:15:04.309" v="1395" actId="26606"/>
          <ac:grpSpMkLst>
            <pc:docMk/>
            <pc:sldMk cId="1087630848" sldId="269"/>
            <ac:grpSpMk id="25" creationId="{FDF268E0-ACCF-492F-8275-1F0AA256B378}"/>
          </ac:grpSpMkLst>
        </pc:grpChg>
        <pc:grpChg chg="add del">
          <ac:chgData name="JusTicE MaGiC" userId="371d8beac0543fad" providerId="LiveId" clId="{A4792CBA-1EC2-46BD-BFA5-69DD35E1FF3C}" dt="2023-06-01T21:15:04.309" v="1395" actId="26606"/>
          <ac:grpSpMkLst>
            <pc:docMk/>
            <pc:sldMk cId="1087630848" sldId="269"/>
            <ac:grpSpMk id="33" creationId="{10F141FE-87E1-4A1E-97A5-B072042E0F5B}"/>
          </ac:grpSpMkLst>
        </pc:grpChg>
        <pc:grpChg chg="add del">
          <ac:chgData name="JusTicE MaGiC" userId="371d8beac0543fad" providerId="LiveId" clId="{A4792CBA-1EC2-46BD-BFA5-69DD35E1FF3C}" dt="2023-06-01T21:15:04.309" v="1395" actId="26606"/>
          <ac:grpSpMkLst>
            <pc:docMk/>
            <pc:sldMk cId="1087630848" sldId="269"/>
            <ac:grpSpMk id="39" creationId="{2757059B-A060-4555-B961-797AA63048CD}"/>
          </ac:grpSpMkLst>
        </pc:grpChg>
        <pc:grpChg chg="add del">
          <ac:chgData name="JusTicE MaGiC" userId="371d8beac0543fad" providerId="LiveId" clId="{A4792CBA-1EC2-46BD-BFA5-69DD35E1FF3C}" dt="2023-06-01T21:15:05.363" v="1397" actId="26606"/>
          <ac:grpSpMkLst>
            <pc:docMk/>
            <pc:sldMk cId="1087630848" sldId="269"/>
            <ac:grpSpMk id="47" creationId="{0E6A83C3-BA7D-4CBA-A2E7-50C0E2B2E257}"/>
          </ac:grpSpMkLst>
        </pc:grpChg>
        <pc:grpChg chg="add del">
          <ac:chgData name="JusTicE MaGiC" userId="371d8beac0543fad" providerId="LiveId" clId="{A4792CBA-1EC2-46BD-BFA5-69DD35E1FF3C}" dt="2023-06-01T21:15:05.363" v="1397" actId="26606"/>
          <ac:grpSpMkLst>
            <pc:docMk/>
            <pc:sldMk cId="1087630848" sldId="269"/>
            <ac:grpSpMk id="55" creationId="{FDF268E0-ACCF-492F-8275-1F0AA256B378}"/>
          </ac:grpSpMkLst>
        </pc:grpChg>
        <pc:grpChg chg="add del">
          <ac:chgData name="JusTicE MaGiC" userId="371d8beac0543fad" providerId="LiveId" clId="{A4792CBA-1EC2-46BD-BFA5-69DD35E1FF3C}" dt="2023-06-01T21:15:05.363" v="1397" actId="26606"/>
          <ac:grpSpMkLst>
            <pc:docMk/>
            <pc:sldMk cId="1087630848" sldId="269"/>
            <ac:grpSpMk id="57" creationId="{10F141FE-87E1-4A1E-97A5-B072042E0F5B}"/>
          </ac:grpSpMkLst>
        </pc:grpChg>
        <pc:grpChg chg="add del">
          <ac:chgData name="JusTicE MaGiC" userId="371d8beac0543fad" providerId="LiveId" clId="{A4792CBA-1EC2-46BD-BFA5-69DD35E1FF3C}" dt="2023-06-01T21:15:05.363" v="1397" actId="26606"/>
          <ac:grpSpMkLst>
            <pc:docMk/>
            <pc:sldMk cId="1087630848" sldId="269"/>
            <ac:grpSpMk id="58" creationId="{1DEFE96C-DE59-49FD-8B48-A1D4B2CAEB52}"/>
          </ac:grpSpMkLst>
        </pc:grpChg>
        <pc:grpChg chg="add">
          <ac:chgData name="JusTicE MaGiC" userId="371d8beac0543fad" providerId="LiveId" clId="{A4792CBA-1EC2-46BD-BFA5-69DD35E1FF3C}" dt="2023-06-01T21:15:05.386" v="1398" actId="26606"/>
          <ac:grpSpMkLst>
            <pc:docMk/>
            <pc:sldMk cId="1087630848" sldId="269"/>
            <ac:grpSpMk id="62" creationId="{2EEEBBCF-2738-42F5-ABD6-9881760263A7}"/>
          </ac:grpSpMkLst>
        </pc:grpChg>
        <pc:grpChg chg="add">
          <ac:chgData name="JusTicE MaGiC" userId="371d8beac0543fad" providerId="LiveId" clId="{A4792CBA-1EC2-46BD-BFA5-69DD35E1FF3C}" dt="2023-06-01T21:15:05.386" v="1398" actId="26606"/>
          <ac:grpSpMkLst>
            <pc:docMk/>
            <pc:sldMk cId="1087630848" sldId="269"/>
            <ac:grpSpMk id="70" creationId="{DD8DF5DF-A251-4BC2-8965-4EDDD01FC56E}"/>
          </ac:grpSpMkLst>
        </pc:grpChg>
        <pc:grpChg chg="add">
          <ac:chgData name="JusTicE MaGiC" userId="371d8beac0543fad" providerId="LiveId" clId="{A4792CBA-1EC2-46BD-BFA5-69DD35E1FF3C}" dt="2023-06-01T21:15:05.386" v="1398" actId="26606"/>
          <ac:grpSpMkLst>
            <pc:docMk/>
            <pc:sldMk cId="1087630848" sldId="269"/>
            <ac:grpSpMk id="72" creationId="{600459E6-26A3-4EAC-A34C-D0792D88CC26}"/>
          </ac:grpSpMkLst>
        </pc:grpChg>
        <pc:grpChg chg="add">
          <ac:chgData name="JusTicE MaGiC" userId="371d8beac0543fad" providerId="LiveId" clId="{A4792CBA-1EC2-46BD-BFA5-69DD35E1FF3C}" dt="2023-06-01T21:15:05.386" v="1398" actId="26606"/>
          <ac:grpSpMkLst>
            <pc:docMk/>
            <pc:sldMk cId="1087630848" sldId="269"/>
            <ac:grpSpMk id="73" creationId="{298B576C-FDA2-46DE-8408-3A76DCF50655}"/>
          </ac:grpSpMkLst>
        </pc:grpChg>
        <pc:picChg chg="mod modCrop">
          <ac:chgData name="JusTicE MaGiC" userId="371d8beac0543fad" providerId="LiveId" clId="{A4792CBA-1EC2-46BD-BFA5-69DD35E1FF3C}" dt="2023-06-01T21:30:05.325" v="1661" actId="14100"/>
          <ac:picMkLst>
            <pc:docMk/>
            <pc:sldMk cId="1087630848" sldId="269"/>
            <ac:picMk id="6" creationId="{4F89B1BD-F0A2-4116-F887-77C9417E1A76}"/>
          </ac:picMkLst>
        </pc:picChg>
      </pc:sldChg>
      <pc:sldChg chg="addSp delSp new del">
        <pc:chgData name="JusTicE MaGiC" userId="371d8beac0543fad" providerId="LiveId" clId="{A4792CBA-1EC2-46BD-BFA5-69DD35E1FF3C}" dt="2023-06-01T20:35:34.568" v="502" actId="47"/>
        <pc:sldMkLst>
          <pc:docMk/>
          <pc:sldMk cId="2482017996" sldId="269"/>
        </pc:sldMkLst>
        <pc:picChg chg="add del">
          <ac:chgData name="JusTicE MaGiC" userId="371d8beac0543fad" providerId="LiveId" clId="{A4792CBA-1EC2-46BD-BFA5-69DD35E1FF3C}" dt="2023-06-01T20:35:23.744" v="500"/>
          <ac:picMkLst>
            <pc:docMk/>
            <pc:sldMk cId="2482017996" sldId="269"/>
            <ac:picMk id="4" creationId="{20903C99-DC7E-E15E-0392-76C13C182DBC}"/>
          </ac:picMkLst>
        </pc:picChg>
      </pc:sldChg>
      <pc:sldChg chg="addSp modSp add mod setBg">
        <pc:chgData name="JusTicE MaGiC" userId="371d8beac0543fad" providerId="LiveId" clId="{A4792CBA-1EC2-46BD-BFA5-69DD35E1FF3C}" dt="2023-06-01T21:20:13.464" v="1593" actId="1076"/>
        <pc:sldMkLst>
          <pc:docMk/>
          <pc:sldMk cId="1630408441" sldId="270"/>
        </pc:sldMkLst>
        <pc:spChg chg="mod">
          <ac:chgData name="JusTicE MaGiC" userId="371d8beac0543fad" providerId="LiveId" clId="{A4792CBA-1EC2-46BD-BFA5-69DD35E1FF3C}" dt="2023-06-01T21:20:10.193" v="1592" actId="1076"/>
          <ac:spMkLst>
            <pc:docMk/>
            <pc:sldMk cId="1630408441" sldId="270"/>
            <ac:spMk id="4" creationId="{D97828FE-6CC5-7CD0-0536-88B3EF656009}"/>
          </ac:spMkLst>
        </pc:spChg>
        <pc:spChg chg="mod ord">
          <ac:chgData name="JusTicE MaGiC" userId="371d8beac0543fad" providerId="LiveId" clId="{A4792CBA-1EC2-46BD-BFA5-69DD35E1FF3C}" dt="2023-06-01T21:20:13.464" v="1593" actId="1076"/>
          <ac:spMkLst>
            <pc:docMk/>
            <pc:sldMk cId="1630408441" sldId="270"/>
            <ac:spMk id="15" creationId="{24932F94-1ED0-D93A-2839-319C2798CB15}"/>
          </ac:spMkLst>
        </pc:spChg>
        <pc:spChg chg="add">
          <ac:chgData name="JusTicE MaGiC" userId="371d8beac0543fad" providerId="LiveId" clId="{A4792CBA-1EC2-46BD-BFA5-69DD35E1FF3C}" dt="2023-06-01T21:11:47.920" v="1329" actId="26606"/>
          <ac:spMkLst>
            <pc:docMk/>
            <pc:sldMk cId="1630408441" sldId="270"/>
            <ac:spMk id="22" creationId="{7A976E23-29EC-4E20-9EF6-B7CC4A8210C3}"/>
          </ac:spMkLst>
        </pc:spChg>
        <pc:spChg chg="add">
          <ac:chgData name="JusTicE MaGiC" userId="371d8beac0543fad" providerId="LiveId" clId="{A4792CBA-1EC2-46BD-BFA5-69DD35E1FF3C}" dt="2023-06-01T21:11:47.920" v="1329" actId="26606"/>
          <ac:spMkLst>
            <pc:docMk/>
            <pc:sldMk cId="1630408441" sldId="270"/>
            <ac:spMk id="24" creationId="{DF5FCEC6-E657-46F1-925F-13ED192124CE}"/>
          </ac:spMkLst>
        </pc:spChg>
        <pc:spChg chg="add">
          <ac:chgData name="JusTicE MaGiC" userId="371d8beac0543fad" providerId="LiveId" clId="{A4792CBA-1EC2-46BD-BFA5-69DD35E1FF3C}" dt="2023-06-01T21:11:47.920" v="1329" actId="26606"/>
          <ac:spMkLst>
            <pc:docMk/>
            <pc:sldMk cId="1630408441" sldId="270"/>
            <ac:spMk id="34" creationId="{FF0BDB76-BCEC-498E-BA26-C763CD9FA3E7}"/>
          </ac:spMkLst>
        </pc:spChg>
        <pc:spChg chg="add">
          <ac:chgData name="JusTicE MaGiC" userId="371d8beac0543fad" providerId="LiveId" clId="{A4792CBA-1EC2-46BD-BFA5-69DD35E1FF3C}" dt="2023-06-01T21:11:47.920" v="1329" actId="26606"/>
          <ac:spMkLst>
            <pc:docMk/>
            <pc:sldMk cId="1630408441" sldId="270"/>
            <ac:spMk id="42" creationId="{1452CEF2-C9EC-4C15-99E4-C781AB08AB91}"/>
          </ac:spMkLst>
        </pc:spChg>
        <pc:grpChg chg="add">
          <ac:chgData name="JusTicE MaGiC" userId="371d8beac0543fad" providerId="LiveId" clId="{A4792CBA-1EC2-46BD-BFA5-69DD35E1FF3C}" dt="2023-06-01T21:11:47.920" v="1329" actId="26606"/>
          <ac:grpSpMkLst>
            <pc:docMk/>
            <pc:sldMk cId="1630408441" sldId="270"/>
            <ac:grpSpMk id="26" creationId="{2EEEBBCF-2738-42F5-ABD6-9881760263A7}"/>
          </ac:grpSpMkLst>
        </pc:grpChg>
        <pc:grpChg chg="add">
          <ac:chgData name="JusTicE MaGiC" userId="371d8beac0543fad" providerId="LiveId" clId="{A4792CBA-1EC2-46BD-BFA5-69DD35E1FF3C}" dt="2023-06-01T21:11:47.920" v="1329" actId="26606"/>
          <ac:grpSpMkLst>
            <pc:docMk/>
            <pc:sldMk cId="1630408441" sldId="270"/>
            <ac:grpSpMk id="36" creationId="{DD8DF5DF-A251-4BC2-8965-4EDDD01FC56E}"/>
          </ac:grpSpMkLst>
        </pc:grpChg>
        <pc:grpChg chg="add">
          <ac:chgData name="JusTicE MaGiC" userId="371d8beac0543fad" providerId="LiveId" clId="{A4792CBA-1EC2-46BD-BFA5-69DD35E1FF3C}" dt="2023-06-01T21:11:47.920" v="1329" actId="26606"/>
          <ac:grpSpMkLst>
            <pc:docMk/>
            <pc:sldMk cId="1630408441" sldId="270"/>
            <ac:grpSpMk id="44" creationId="{600459E6-26A3-4EAC-A34C-D0792D88CC26}"/>
          </ac:grpSpMkLst>
        </pc:grpChg>
        <pc:grpChg chg="add">
          <ac:chgData name="JusTicE MaGiC" userId="371d8beac0543fad" providerId="LiveId" clId="{A4792CBA-1EC2-46BD-BFA5-69DD35E1FF3C}" dt="2023-06-01T21:11:47.920" v="1329" actId="26606"/>
          <ac:grpSpMkLst>
            <pc:docMk/>
            <pc:sldMk cId="1630408441" sldId="270"/>
            <ac:grpSpMk id="50" creationId="{298B576C-FDA2-46DE-8408-3A76DCF50655}"/>
          </ac:grpSpMkLst>
        </pc:grpChg>
        <pc:picChg chg="mod">
          <ac:chgData name="JusTicE MaGiC" userId="371d8beac0543fad" providerId="LiveId" clId="{A4792CBA-1EC2-46BD-BFA5-69DD35E1FF3C}" dt="2023-06-01T21:11:47.920" v="1329" actId="26606"/>
          <ac:picMkLst>
            <pc:docMk/>
            <pc:sldMk cId="1630408441" sldId="270"/>
            <ac:picMk id="17" creationId="{B8774572-BBE3-B7B1-E543-42B731A298A7}"/>
          </ac:picMkLst>
        </pc:picChg>
      </pc:sldChg>
      <pc:sldChg chg="addSp modSp add mod setBg">
        <pc:chgData name="JusTicE MaGiC" userId="371d8beac0543fad" providerId="LiveId" clId="{A4792CBA-1EC2-46BD-BFA5-69DD35E1FF3C}" dt="2023-06-01T21:20:24.795" v="1596" actId="1076"/>
        <pc:sldMkLst>
          <pc:docMk/>
          <pc:sldMk cId="2253606477" sldId="271"/>
        </pc:sldMkLst>
        <pc:spChg chg="mod">
          <ac:chgData name="JusTicE MaGiC" userId="371d8beac0543fad" providerId="LiveId" clId="{A4792CBA-1EC2-46BD-BFA5-69DD35E1FF3C}" dt="2023-06-01T21:20:22.028" v="1595" actId="1076"/>
          <ac:spMkLst>
            <pc:docMk/>
            <pc:sldMk cId="2253606477" sldId="271"/>
            <ac:spMk id="2" creationId="{A68F23FF-F584-43E8-9D40-532BA5DAD196}"/>
          </ac:spMkLst>
        </pc:spChg>
        <pc:spChg chg="mod ord">
          <ac:chgData name="JusTicE MaGiC" userId="371d8beac0543fad" providerId="LiveId" clId="{A4792CBA-1EC2-46BD-BFA5-69DD35E1FF3C}" dt="2023-06-01T21:20:24.795" v="1596" actId="1076"/>
          <ac:spMkLst>
            <pc:docMk/>
            <pc:sldMk cId="2253606477" sldId="271"/>
            <ac:spMk id="3" creationId="{0803586F-610F-C344-E969-2B9A0208D216}"/>
          </ac:spMkLst>
        </pc:spChg>
        <pc:spChg chg="add">
          <ac:chgData name="JusTicE MaGiC" userId="371d8beac0543fad" providerId="LiveId" clId="{A4792CBA-1EC2-46BD-BFA5-69DD35E1FF3C}" dt="2023-06-01T21:11:51.981" v="1330" actId="26606"/>
          <ac:spMkLst>
            <pc:docMk/>
            <pc:sldMk cId="2253606477" sldId="271"/>
            <ac:spMk id="11" creationId="{7A976E23-29EC-4E20-9EF6-B7CC4A8210C3}"/>
          </ac:spMkLst>
        </pc:spChg>
        <pc:spChg chg="add">
          <ac:chgData name="JusTicE MaGiC" userId="371d8beac0543fad" providerId="LiveId" clId="{A4792CBA-1EC2-46BD-BFA5-69DD35E1FF3C}" dt="2023-06-01T21:11:51.981" v="1330" actId="26606"/>
          <ac:spMkLst>
            <pc:docMk/>
            <pc:sldMk cId="2253606477" sldId="271"/>
            <ac:spMk id="13" creationId="{DF5FCEC6-E657-46F1-925F-13ED192124CE}"/>
          </ac:spMkLst>
        </pc:spChg>
        <pc:spChg chg="add">
          <ac:chgData name="JusTicE MaGiC" userId="371d8beac0543fad" providerId="LiveId" clId="{A4792CBA-1EC2-46BD-BFA5-69DD35E1FF3C}" dt="2023-06-01T21:11:51.981" v="1330" actId="26606"/>
          <ac:spMkLst>
            <pc:docMk/>
            <pc:sldMk cId="2253606477" sldId="271"/>
            <ac:spMk id="23" creationId="{FF0BDB76-BCEC-498E-BA26-C763CD9FA3E7}"/>
          </ac:spMkLst>
        </pc:spChg>
        <pc:spChg chg="add">
          <ac:chgData name="JusTicE MaGiC" userId="371d8beac0543fad" providerId="LiveId" clId="{A4792CBA-1EC2-46BD-BFA5-69DD35E1FF3C}" dt="2023-06-01T21:11:51.981" v="1330" actId="26606"/>
          <ac:spMkLst>
            <pc:docMk/>
            <pc:sldMk cId="2253606477" sldId="271"/>
            <ac:spMk id="31" creationId="{1452CEF2-C9EC-4C15-99E4-C781AB08AB91}"/>
          </ac:spMkLst>
        </pc:spChg>
        <pc:grpChg chg="add">
          <ac:chgData name="JusTicE MaGiC" userId="371d8beac0543fad" providerId="LiveId" clId="{A4792CBA-1EC2-46BD-BFA5-69DD35E1FF3C}" dt="2023-06-01T21:11:51.981" v="1330" actId="26606"/>
          <ac:grpSpMkLst>
            <pc:docMk/>
            <pc:sldMk cId="2253606477" sldId="271"/>
            <ac:grpSpMk id="15" creationId="{2EEEBBCF-2738-42F5-ABD6-9881760263A7}"/>
          </ac:grpSpMkLst>
        </pc:grpChg>
        <pc:grpChg chg="add">
          <ac:chgData name="JusTicE MaGiC" userId="371d8beac0543fad" providerId="LiveId" clId="{A4792CBA-1EC2-46BD-BFA5-69DD35E1FF3C}" dt="2023-06-01T21:11:51.981" v="1330" actId="26606"/>
          <ac:grpSpMkLst>
            <pc:docMk/>
            <pc:sldMk cId="2253606477" sldId="271"/>
            <ac:grpSpMk id="25" creationId="{DD8DF5DF-A251-4BC2-8965-4EDDD01FC56E}"/>
          </ac:grpSpMkLst>
        </pc:grpChg>
        <pc:grpChg chg="add">
          <ac:chgData name="JusTicE MaGiC" userId="371d8beac0543fad" providerId="LiveId" clId="{A4792CBA-1EC2-46BD-BFA5-69DD35E1FF3C}" dt="2023-06-01T21:11:51.981" v="1330" actId="26606"/>
          <ac:grpSpMkLst>
            <pc:docMk/>
            <pc:sldMk cId="2253606477" sldId="271"/>
            <ac:grpSpMk id="33" creationId="{600459E6-26A3-4EAC-A34C-D0792D88CC26}"/>
          </ac:grpSpMkLst>
        </pc:grpChg>
        <pc:grpChg chg="add">
          <ac:chgData name="JusTicE MaGiC" userId="371d8beac0543fad" providerId="LiveId" clId="{A4792CBA-1EC2-46BD-BFA5-69DD35E1FF3C}" dt="2023-06-01T21:11:51.981" v="1330" actId="26606"/>
          <ac:grpSpMkLst>
            <pc:docMk/>
            <pc:sldMk cId="2253606477" sldId="271"/>
            <ac:grpSpMk id="39" creationId="{298B576C-FDA2-46DE-8408-3A76DCF50655}"/>
          </ac:grpSpMkLst>
        </pc:grpChg>
        <pc:picChg chg="mod">
          <ac:chgData name="JusTicE MaGiC" userId="371d8beac0543fad" providerId="LiveId" clId="{A4792CBA-1EC2-46BD-BFA5-69DD35E1FF3C}" dt="2023-06-01T21:11:51.981" v="1330" actId="26606"/>
          <ac:picMkLst>
            <pc:docMk/>
            <pc:sldMk cId="2253606477" sldId="271"/>
            <ac:picMk id="6" creationId="{91F3E52B-9602-2D12-CD45-311352D51DE1}"/>
          </ac:picMkLst>
        </pc:picChg>
      </pc:sldChg>
      <pc:sldChg chg="addSp modSp add mod setBg">
        <pc:chgData name="JusTicE MaGiC" userId="371d8beac0543fad" providerId="LiveId" clId="{A4792CBA-1EC2-46BD-BFA5-69DD35E1FF3C}" dt="2023-06-01T21:20:56.022" v="1614" actId="15"/>
        <pc:sldMkLst>
          <pc:docMk/>
          <pc:sldMk cId="1347874593" sldId="272"/>
        </pc:sldMkLst>
        <pc:spChg chg="mod">
          <ac:chgData name="JusTicE MaGiC" userId="371d8beac0543fad" providerId="LiveId" clId="{A4792CBA-1EC2-46BD-BFA5-69DD35E1FF3C}" dt="2023-06-01T21:20:33.550" v="1598" actId="1076"/>
          <ac:spMkLst>
            <pc:docMk/>
            <pc:sldMk cId="1347874593" sldId="272"/>
            <ac:spMk id="2" creationId="{D4C02D46-7EA6-72BE-604B-142E9DBCFADA}"/>
          </ac:spMkLst>
        </pc:spChg>
        <pc:spChg chg="mod ord">
          <ac:chgData name="JusTicE MaGiC" userId="371d8beac0543fad" providerId="LiveId" clId="{A4792CBA-1EC2-46BD-BFA5-69DD35E1FF3C}" dt="2023-06-01T21:20:56.022" v="1614" actId="15"/>
          <ac:spMkLst>
            <pc:docMk/>
            <pc:sldMk cId="1347874593" sldId="272"/>
            <ac:spMk id="3" creationId="{80FA9D25-7576-AA20-78CD-BE3F481C9717}"/>
          </ac:spMkLst>
        </pc:spChg>
        <pc:spChg chg="add">
          <ac:chgData name="JusTicE MaGiC" userId="371d8beac0543fad" providerId="LiveId" clId="{A4792CBA-1EC2-46BD-BFA5-69DD35E1FF3C}" dt="2023-06-01T21:11:55.192" v="1331" actId="26606"/>
          <ac:spMkLst>
            <pc:docMk/>
            <pc:sldMk cId="1347874593" sldId="272"/>
            <ac:spMk id="11" creationId="{7A976E23-29EC-4E20-9EF6-B7CC4A8210C3}"/>
          </ac:spMkLst>
        </pc:spChg>
        <pc:spChg chg="add">
          <ac:chgData name="JusTicE MaGiC" userId="371d8beac0543fad" providerId="LiveId" clId="{A4792CBA-1EC2-46BD-BFA5-69DD35E1FF3C}" dt="2023-06-01T21:11:55.192" v="1331" actId="26606"/>
          <ac:spMkLst>
            <pc:docMk/>
            <pc:sldMk cId="1347874593" sldId="272"/>
            <ac:spMk id="13" creationId="{DF5FCEC6-E657-46F1-925F-13ED192124CE}"/>
          </ac:spMkLst>
        </pc:spChg>
        <pc:spChg chg="add">
          <ac:chgData name="JusTicE MaGiC" userId="371d8beac0543fad" providerId="LiveId" clId="{A4792CBA-1EC2-46BD-BFA5-69DD35E1FF3C}" dt="2023-06-01T21:11:55.192" v="1331" actId="26606"/>
          <ac:spMkLst>
            <pc:docMk/>
            <pc:sldMk cId="1347874593" sldId="272"/>
            <ac:spMk id="23" creationId="{FF0BDB76-BCEC-498E-BA26-C763CD9FA3E7}"/>
          </ac:spMkLst>
        </pc:spChg>
        <pc:spChg chg="add">
          <ac:chgData name="JusTicE MaGiC" userId="371d8beac0543fad" providerId="LiveId" clId="{A4792CBA-1EC2-46BD-BFA5-69DD35E1FF3C}" dt="2023-06-01T21:11:55.192" v="1331" actId="26606"/>
          <ac:spMkLst>
            <pc:docMk/>
            <pc:sldMk cId="1347874593" sldId="272"/>
            <ac:spMk id="31" creationId="{1452CEF2-C9EC-4C15-99E4-C781AB08AB91}"/>
          </ac:spMkLst>
        </pc:spChg>
        <pc:grpChg chg="add">
          <ac:chgData name="JusTicE MaGiC" userId="371d8beac0543fad" providerId="LiveId" clId="{A4792CBA-1EC2-46BD-BFA5-69DD35E1FF3C}" dt="2023-06-01T21:11:55.192" v="1331" actId="26606"/>
          <ac:grpSpMkLst>
            <pc:docMk/>
            <pc:sldMk cId="1347874593" sldId="272"/>
            <ac:grpSpMk id="15" creationId="{2EEEBBCF-2738-42F5-ABD6-9881760263A7}"/>
          </ac:grpSpMkLst>
        </pc:grpChg>
        <pc:grpChg chg="add">
          <ac:chgData name="JusTicE MaGiC" userId="371d8beac0543fad" providerId="LiveId" clId="{A4792CBA-1EC2-46BD-BFA5-69DD35E1FF3C}" dt="2023-06-01T21:11:55.192" v="1331" actId="26606"/>
          <ac:grpSpMkLst>
            <pc:docMk/>
            <pc:sldMk cId="1347874593" sldId="272"/>
            <ac:grpSpMk id="25" creationId="{DD8DF5DF-A251-4BC2-8965-4EDDD01FC56E}"/>
          </ac:grpSpMkLst>
        </pc:grpChg>
        <pc:grpChg chg="add">
          <ac:chgData name="JusTicE MaGiC" userId="371d8beac0543fad" providerId="LiveId" clId="{A4792CBA-1EC2-46BD-BFA5-69DD35E1FF3C}" dt="2023-06-01T21:11:55.192" v="1331" actId="26606"/>
          <ac:grpSpMkLst>
            <pc:docMk/>
            <pc:sldMk cId="1347874593" sldId="272"/>
            <ac:grpSpMk id="33" creationId="{600459E6-26A3-4EAC-A34C-D0792D88CC26}"/>
          </ac:grpSpMkLst>
        </pc:grpChg>
        <pc:grpChg chg="add">
          <ac:chgData name="JusTicE MaGiC" userId="371d8beac0543fad" providerId="LiveId" clId="{A4792CBA-1EC2-46BD-BFA5-69DD35E1FF3C}" dt="2023-06-01T21:11:55.192" v="1331" actId="26606"/>
          <ac:grpSpMkLst>
            <pc:docMk/>
            <pc:sldMk cId="1347874593" sldId="272"/>
            <ac:grpSpMk id="39" creationId="{298B576C-FDA2-46DE-8408-3A76DCF50655}"/>
          </ac:grpSpMkLst>
        </pc:grpChg>
        <pc:picChg chg="mod">
          <ac:chgData name="JusTicE MaGiC" userId="371d8beac0543fad" providerId="LiveId" clId="{A4792CBA-1EC2-46BD-BFA5-69DD35E1FF3C}" dt="2023-06-01T21:11:55.192" v="1331" actId="26606"/>
          <ac:picMkLst>
            <pc:docMk/>
            <pc:sldMk cId="1347874593" sldId="272"/>
            <ac:picMk id="6" creationId="{17132E6D-8D40-C26E-D15F-198344950A14}"/>
          </ac:picMkLst>
        </pc:picChg>
      </pc:sldChg>
      <pc:sldChg chg="addSp modSp add mod setBg">
        <pc:chgData name="JusTicE MaGiC" userId="371d8beac0543fad" providerId="LiveId" clId="{A4792CBA-1EC2-46BD-BFA5-69DD35E1FF3C}" dt="2023-06-01T21:12:03.184" v="1332" actId="26606"/>
        <pc:sldMkLst>
          <pc:docMk/>
          <pc:sldMk cId="2477661912" sldId="273"/>
        </pc:sldMkLst>
        <pc:spChg chg="mod">
          <ac:chgData name="JusTicE MaGiC" userId="371d8beac0543fad" providerId="LiveId" clId="{A4792CBA-1EC2-46BD-BFA5-69DD35E1FF3C}" dt="2023-06-01T21:12:03.184" v="1332" actId="26606"/>
          <ac:spMkLst>
            <pc:docMk/>
            <pc:sldMk cId="2477661912" sldId="273"/>
            <ac:spMk id="2" creationId="{B166DFBA-DE37-B323-A6E8-0BD2B7ECF5B5}"/>
          </ac:spMkLst>
        </pc:spChg>
        <pc:spChg chg="mod">
          <ac:chgData name="JusTicE MaGiC" userId="371d8beac0543fad" providerId="LiveId" clId="{A4792CBA-1EC2-46BD-BFA5-69DD35E1FF3C}" dt="2023-06-01T21:12:03.184" v="1332" actId="26606"/>
          <ac:spMkLst>
            <pc:docMk/>
            <pc:sldMk cId="2477661912" sldId="273"/>
            <ac:spMk id="5" creationId="{85E9DCE2-5E53-EC8F-481C-FC5D3CB77ECF}"/>
          </ac:spMkLst>
        </pc:spChg>
        <pc:spChg chg="add">
          <ac:chgData name="JusTicE MaGiC" userId="371d8beac0543fad" providerId="LiveId" clId="{A4792CBA-1EC2-46BD-BFA5-69DD35E1FF3C}" dt="2023-06-01T21:12:03.184" v="1332" actId="26606"/>
          <ac:spMkLst>
            <pc:docMk/>
            <pc:sldMk cId="2477661912" sldId="273"/>
            <ac:spMk id="10" creationId="{5112AC23-F046-4DC5-9B92-07CA6CC7C580}"/>
          </ac:spMkLst>
        </pc:spChg>
        <pc:spChg chg="add">
          <ac:chgData name="JusTicE MaGiC" userId="371d8beac0543fad" providerId="LiveId" clId="{A4792CBA-1EC2-46BD-BFA5-69DD35E1FF3C}" dt="2023-06-01T21:12:03.184" v="1332" actId="26606"/>
          <ac:spMkLst>
            <pc:docMk/>
            <pc:sldMk cId="2477661912" sldId="273"/>
            <ac:spMk id="12" creationId="{175AAFE7-143D-45AC-B616-09521E0F5597}"/>
          </ac:spMkLst>
        </pc:spChg>
        <pc:spChg chg="add">
          <ac:chgData name="JusTicE MaGiC" userId="371d8beac0543fad" providerId="LiveId" clId="{A4792CBA-1EC2-46BD-BFA5-69DD35E1FF3C}" dt="2023-06-01T21:12:03.184" v="1332" actId="26606"/>
          <ac:spMkLst>
            <pc:docMk/>
            <pc:sldMk cId="2477661912" sldId="273"/>
            <ac:spMk id="14" creationId="{0BA5DB72-E109-4D37-B6DD-C328D539705B}"/>
          </ac:spMkLst>
        </pc:spChg>
        <pc:spChg chg="add">
          <ac:chgData name="JusTicE MaGiC" userId="371d8beac0543fad" providerId="LiveId" clId="{A4792CBA-1EC2-46BD-BFA5-69DD35E1FF3C}" dt="2023-06-01T21:12:03.184" v="1332" actId="26606"/>
          <ac:spMkLst>
            <pc:docMk/>
            <pc:sldMk cId="2477661912" sldId="273"/>
            <ac:spMk id="24" creationId="{EB2D1A1F-B200-4444-AE01-EFC97AF7B51F}"/>
          </ac:spMkLst>
        </pc:spChg>
        <pc:spChg chg="add">
          <ac:chgData name="JusTicE MaGiC" userId="371d8beac0543fad" providerId="LiveId" clId="{A4792CBA-1EC2-46BD-BFA5-69DD35E1FF3C}" dt="2023-06-01T21:12:03.184" v="1332" actId="26606"/>
          <ac:spMkLst>
            <pc:docMk/>
            <pc:sldMk cId="2477661912" sldId="273"/>
            <ac:spMk id="38" creationId="{C8D9C5DD-B8B3-46A0-8FBC-EE462F96C4E5}"/>
          </ac:spMkLst>
        </pc:spChg>
        <pc:grpChg chg="add">
          <ac:chgData name="JusTicE MaGiC" userId="371d8beac0543fad" providerId="LiveId" clId="{A4792CBA-1EC2-46BD-BFA5-69DD35E1FF3C}" dt="2023-06-01T21:12:03.184" v="1332" actId="26606"/>
          <ac:grpSpMkLst>
            <pc:docMk/>
            <pc:sldMk cId="2477661912" sldId="273"/>
            <ac:grpSpMk id="16" creationId="{7C34EE77-74D1-42B4-801B-40B35A68C127}"/>
          </ac:grpSpMkLst>
        </pc:grpChg>
        <pc:grpChg chg="add">
          <ac:chgData name="JusTicE MaGiC" userId="371d8beac0543fad" providerId="LiveId" clId="{A4792CBA-1EC2-46BD-BFA5-69DD35E1FF3C}" dt="2023-06-01T21:12:03.184" v="1332" actId="26606"/>
          <ac:grpSpMkLst>
            <pc:docMk/>
            <pc:sldMk cId="2477661912" sldId="273"/>
            <ac:grpSpMk id="26" creationId="{70E4CB9D-2256-4786-8DDF-ADFBF3533745}"/>
          </ac:grpSpMkLst>
        </pc:grpChg>
        <pc:grpChg chg="add">
          <ac:chgData name="JusTicE MaGiC" userId="371d8beac0543fad" providerId="LiveId" clId="{A4792CBA-1EC2-46BD-BFA5-69DD35E1FF3C}" dt="2023-06-01T21:12:03.184" v="1332" actId="26606"/>
          <ac:grpSpMkLst>
            <pc:docMk/>
            <pc:sldMk cId="2477661912" sldId="273"/>
            <ac:grpSpMk id="32" creationId="{568E6F37-AE05-46BF-A77F-5505926E92C6}"/>
          </ac:grpSpMkLst>
        </pc:grpChg>
      </pc:sldChg>
      <pc:sldChg chg="add del">
        <pc:chgData name="JusTicE MaGiC" userId="371d8beac0543fad" providerId="LiveId" clId="{A4792CBA-1EC2-46BD-BFA5-69DD35E1FF3C}" dt="2023-06-01T20:38:34.779" v="522" actId="47"/>
        <pc:sldMkLst>
          <pc:docMk/>
          <pc:sldMk cId="2695554871" sldId="274"/>
        </pc:sldMkLst>
      </pc:sldChg>
      <pc:sldChg chg="add del">
        <pc:chgData name="JusTicE MaGiC" userId="371d8beac0543fad" providerId="LiveId" clId="{A4792CBA-1EC2-46BD-BFA5-69DD35E1FF3C}" dt="2023-06-01T20:38:31.390" v="521" actId="47"/>
        <pc:sldMkLst>
          <pc:docMk/>
          <pc:sldMk cId="1385506458" sldId="275"/>
        </pc:sldMkLst>
      </pc:sldChg>
      <pc:sldChg chg="add del">
        <pc:chgData name="JusTicE MaGiC" userId="371d8beac0543fad" providerId="LiveId" clId="{A4792CBA-1EC2-46BD-BFA5-69DD35E1FF3C}" dt="2023-06-01T20:38:38.029" v="523" actId="47"/>
        <pc:sldMkLst>
          <pc:docMk/>
          <pc:sldMk cId="392736239" sldId="276"/>
        </pc:sldMkLst>
      </pc:sldChg>
      <pc:sldChg chg="addSp delSp modSp add mod setBg">
        <pc:chgData name="JusTicE MaGiC" userId="371d8beac0543fad" providerId="LiveId" clId="{A4792CBA-1EC2-46BD-BFA5-69DD35E1FF3C}" dt="2023-06-01T21:21:14.024" v="1615" actId="208"/>
        <pc:sldMkLst>
          <pc:docMk/>
          <pc:sldMk cId="3637249221" sldId="277"/>
        </pc:sldMkLst>
        <pc:spChg chg="mod">
          <ac:chgData name="JusTicE MaGiC" userId="371d8beac0543fad" providerId="LiveId" clId="{A4792CBA-1EC2-46BD-BFA5-69DD35E1FF3C}" dt="2023-06-01T21:12:11.678" v="1337" actId="26606"/>
          <ac:spMkLst>
            <pc:docMk/>
            <pc:sldMk cId="3637249221" sldId="277"/>
            <ac:spMk id="2" creationId="{4D2E11E3-451A-AFF6-10FB-6F6C490EC196}"/>
          </ac:spMkLst>
        </pc:spChg>
        <pc:spChg chg="mod">
          <ac:chgData name="JusTicE MaGiC" userId="371d8beac0543fad" providerId="LiveId" clId="{A4792CBA-1EC2-46BD-BFA5-69DD35E1FF3C}" dt="2023-06-01T21:21:14.024" v="1615" actId="208"/>
          <ac:spMkLst>
            <pc:docMk/>
            <pc:sldMk cId="3637249221" sldId="277"/>
            <ac:spMk id="3" creationId="{16D75832-F26A-0465-D423-73C25BD5FDFB}"/>
          </ac:spMkLst>
        </pc:spChg>
        <pc:spChg chg="add del">
          <ac:chgData name="JusTicE MaGiC" userId="371d8beac0543fad" providerId="LiveId" clId="{A4792CBA-1EC2-46BD-BFA5-69DD35E1FF3C}" dt="2023-06-01T21:12:09.638" v="1334" actId="26606"/>
          <ac:spMkLst>
            <pc:docMk/>
            <pc:sldMk cId="3637249221" sldId="277"/>
            <ac:spMk id="8" creationId="{5112AC23-F046-4DC5-9B92-07CA6CC7C580}"/>
          </ac:spMkLst>
        </pc:spChg>
        <pc:spChg chg="add del">
          <ac:chgData name="JusTicE MaGiC" userId="371d8beac0543fad" providerId="LiveId" clId="{A4792CBA-1EC2-46BD-BFA5-69DD35E1FF3C}" dt="2023-06-01T21:12:11.659" v="1336" actId="26606"/>
          <ac:spMkLst>
            <pc:docMk/>
            <pc:sldMk cId="3637249221" sldId="277"/>
            <ac:spMk id="9" creationId="{B73D3AEB-8AA3-481D-9F6F-B80FE58DD5BD}"/>
          </ac:spMkLst>
        </pc:spChg>
        <pc:spChg chg="add del">
          <ac:chgData name="JusTicE MaGiC" userId="371d8beac0543fad" providerId="LiveId" clId="{A4792CBA-1EC2-46BD-BFA5-69DD35E1FF3C}" dt="2023-06-01T21:12:09.638" v="1334" actId="26606"/>
          <ac:spMkLst>
            <pc:docMk/>
            <pc:sldMk cId="3637249221" sldId="277"/>
            <ac:spMk id="10" creationId="{175AAFE7-143D-45AC-B616-09521E0F5597}"/>
          </ac:spMkLst>
        </pc:spChg>
        <pc:spChg chg="add del">
          <ac:chgData name="JusTicE MaGiC" userId="371d8beac0543fad" providerId="LiveId" clId="{A4792CBA-1EC2-46BD-BFA5-69DD35E1FF3C}" dt="2023-06-01T21:12:11.659" v="1336" actId="26606"/>
          <ac:spMkLst>
            <pc:docMk/>
            <pc:sldMk cId="3637249221" sldId="277"/>
            <ac:spMk id="11" creationId="{5BD9FE98-387B-4EC6-A44D-C6F923034956}"/>
          </ac:spMkLst>
        </pc:spChg>
        <pc:spChg chg="add del">
          <ac:chgData name="JusTicE MaGiC" userId="371d8beac0543fad" providerId="LiveId" clId="{A4792CBA-1EC2-46BD-BFA5-69DD35E1FF3C}" dt="2023-06-01T21:12:09.638" v="1334" actId="26606"/>
          <ac:spMkLst>
            <pc:docMk/>
            <pc:sldMk cId="3637249221" sldId="277"/>
            <ac:spMk id="12" creationId="{0BA5DB72-E109-4D37-B6DD-C328D539705B}"/>
          </ac:spMkLst>
        </pc:spChg>
        <pc:spChg chg="add">
          <ac:chgData name="JusTicE MaGiC" userId="371d8beac0543fad" providerId="LiveId" clId="{A4792CBA-1EC2-46BD-BFA5-69DD35E1FF3C}" dt="2023-06-01T21:12:11.678" v="1337" actId="26606"/>
          <ac:spMkLst>
            <pc:docMk/>
            <pc:sldMk cId="3637249221" sldId="277"/>
            <ac:spMk id="20" creationId="{FBB336D1-2562-4680-B29B-E22C603C0ED9}"/>
          </ac:spMkLst>
        </pc:spChg>
        <pc:spChg chg="add del">
          <ac:chgData name="JusTicE MaGiC" userId="371d8beac0543fad" providerId="LiveId" clId="{A4792CBA-1EC2-46BD-BFA5-69DD35E1FF3C}" dt="2023-06-01T21:12:09.638" v="1334" actId="26606"/>
          <ac:spMkLst>
            <pc:docMk/>
            <pc:sldMk cId="3637249221" sldId="277"/>
            <ac:spMk id="22" creationId="{EB2D1A1F-B200-4444-AE01-EFC97AF7B51F}"/>
          </ac:spMkLst>
        </pc:spChg>
        <pc:spChg chg="add del">
          <ac:chgData name="JusTicE MaGiC" userId="371d8beac0543fad" providerId="LiveId" clId="{A4792CBA-1EC2-46BD-BFA5-69DD35E1FF3C}" dt="2023-06-01T21:12:11.659" v="1336" actId="26606"/>
          <ac:spMkLst>
            <pc:docMk/>
            <pc:sldMk cId="3637249221" sldId="277"/>
            <ac:spMk id="27" creationId="{14925E00-1519-483D-BEDE-3DB840745A7C}"/>
          </ac:spMkLst>
        </pc:spChg>
        <pc:spChg chg="add">
          <ac:chgData name="JusTicE MaGiC" userId="371d8beac0543fad" providerId="LiveId" clId="{A4792CBA-1EC2-46BD-BFA5-69DD35E1FF3C}" dt="2023-06-01T21:12:11.678" v="1337" actId="26606"/>
          <ac:spMkLst>
            <pc:docMk/>
            <pc:sldMk cId="3637249221" sldId="277"/>
            <ac:spMk id="28" creationId="{B4806F9C-3233-4FC3-B300-D5AA58A5CD8F}"/>
          </ac:spMkLst>
        </pc:spChg>
        <pc:spChg chg="add del">
          <ac:chgData name="JusTicE MaGiC" userId="371d8beac0543fad" providerId="LiveId" clId="{A4792CBA-1EC2-46BD-BFA5-69DD35E1FF3C}" dt="2023-06-01T21:12:11.659" v="1336" actId="26606"/>
          <ac:spMkLst>
            <pc:docMk/>
            <pc:sldMk cId="3637249221" sldId="277"/>
            <ac:spMk id="35" creationId="{9359057F-3C8C-41E2-814F-AAA6BFEC0407}"/>
          </ac:spMkLst>
        </pc:spChg>
        <pc:spChg chg="add del">
          <ac:chgData name="JusTicE MaGiC" userId="371d8beac0543fad" providerId="LiveId" clId="{A4792CBA-1EC2-46BD-BFA5-69DD35E1FF3C}" dt="2023-06-01T21:12:09.638" v="1334" actId="26606"/>
          <ac:spMkLst>
            <pc:docMk/>
            <pc:sldMk cId="3637249221" sldId="277"/>
            <ac:spMk id="36" creationId="{C8D9C5DD-B8B3-46A0-8FBC-EE462F96C4E5}"/>
          </ac:spMkLst>
        </pc:spChg>
        <pc:spChg chg="add">
          <ac:chgData name="JusTicE MaGiC" userId="371d8beac0543fad" providerId="LiveId" clId="{A4792CBA-1EC2-46BD-BFA5-69DD35E1FF3C}" dt="2023-06-01T21:12:11.678" v="1337" actId="26606"/>
          <ac:spMkLst>
            <pc:docMk/>
            <pc:sldMk cId="3637249221" sldId="277"/>
            <ac:spMk id="52" creationId="{E38F5530-DA31-4B62-8DF9-56A1A3B6B614}"/>
          </ac:spMkLst>
        </pc:spChg>
        <pc:spChg chg="add">
          <ac:chgData name="JusTicE MaGiC" userId="371d8beac0543fad" providerId="LiveId" clId="{A4792CBA-1EC2-46BD-BFA5-69DD35E1FF3C}" dt="2023-06-01T21:12:11.678" v="1337" actId="26606"/>
          <ac:spMkLst>
            <pc:docMk/>
            <pc:sldMk cId="3637249221" sldId="277"/>
            <ac:spMk id="53" creationId="{4AEFAF95-013F-4375-AAF4-033AC93F5550}"/>
          </ac:spMkLst>
        </pc:spChg>
        <pc:grpChg chg="add del">
          <ac:chgData name="JusTicE MaGiC" userId="371d8beac0543fad" providerId="LiveId" clId="{A4792CBA-1EC2-46BD-BFA5-69DD35E1FF3C}" dt="2023-06-01T21:12:11.659" v="1336" actId="26606"/>
          <ac:grpSpMkLst>
            <pc:docMk/>
            <pc:sldMk cId="3637249221" sldId="277"/>
            <ac:grpSpMk id="13" creationId="{2857D84B-D549-4918-8262-9521C590067D}"/>
          </ac:grpSpMkLst>
        </pc:grpChg>
        <pc:grpChg chg="add del">
          <ac:chgData name="JusTicE MaGiC" userId="371d8beac0543fad" providerId="LiveId" clId="{A4792CBA-1EC2-46BD-BFA5-69DD35E1FF3C}" dt="2023-06-01T21:12:09.638" v="1334" actId="26606"/>
          <ac:grpSpMkLst>
            <pc:docMk/>
            <pc:sldMk cId="3637249221" sldId="277"/>
            <ac:grpSpMk id="14" creationId="{7C34EE77-74D1-42B4-801B-40B35A68C127}"/>
          </ac:grpSpMkLst>
        </pc:grpChg>
        <pc:grpChg chg="add del">
          <ac:chgData name="JusTicE MaGiC" userId="371d8beac0543fad" providerId="LiveId" clId="{A4792CBA-1EC2-46BD-BFA5-69DD35E1FF3C}" dt="2023-06-01T21:12:11.659" v="1336" actId="26606"/>
          <ac:grpSpMkLst>
            <pc:docMk/>
            <pc:sldMk cId="3637249221" sldId="277"/>
            <ac:grpSpMk id="21" creationId="{3C87B50C-A6FF-42A6-A6C2-C222D123D5D4}"/>
          </ac:grpSpMkLst>
        </pc:grpChg>
        <pc:grpChg chg="add del">
          <ac:chgData name="JusTicE MaGiC" userId="371d8beac0543fad" providerId="LiveId" clId="{A4792CBA-1EC2-46BD-BFA5-69DD35E1FF3C}" dt="2023-06-01T21:12:09.638" v="1334" actId="26606"/>
          <ac:grpSpMkLst>
            <pc:docMk/>
            <pc:sldMk cId="3637249221" sldId="277"/>
            <ac:grpSpMk id="24" creationId="{70E4CB9D-2256-4786-8DDF-ADFBF3533745}"/>
          </ac:grpSpMkLst>
        </pc:grpChg>
        <pc:grpChg chg="add del">
          <ac:chgData name="JusTicE MaGiC" userId="371d8beac0543fad" providerId="LiveId" clId="{A4792CBA-1EC2-46BD-BFA5-69DD35E1FF3C}" dt="2023-06-01T21:12:11.659" v="1336" actId="26606"/>
          <ac:grpSpMkLst>
            <pc:docMk/>
            <pc:sldMk cId="3637249221" sldId="277"/>
            <ac:grpSpMk id="29" creationId="{D86A47AA-3999-4EE6-BC5C-502DAE57FE1A}"/>
          </ac:grpSpMkLst>
        </pc:grpChg>
        <pc:grpChg chg="add del">
          <ac:chgData name="JusTicE MaGiC" userId="371d8beac0543fad" providerId="LiveId" clId="{A4792CBA-1EC2-46BD-BFA5-69DD35E1FF3C}" dt="2023-06-01T21:12:09.638" v="1334" actId="26606"/>
          <ac:grpSpMkLst>
            <pc:docMk/>
            <pc:sldMk cId="3637249221" sldId="277"/>
            <ac:grpSpMk id="30" creationId="{568E6F37-AE05-46BF-A77F-5505926E92C6}"/>
          </ac:grpSpMkLst>
        </pc:grpChg>
        <pc:grpChg chg="add del">
          <ac:chgData name="JusTicE MaGiC" userId="371d8beac0543fad" providerId="LiveId" clId="{A4792CBA-1EC2-46BD-BFA5-69DD35E1FF3C}" dt="2023-06-01T21:12:11.659" v="1336" actId="26606"/>
          <ac:grpSpMkLst>
            <pc:docMk/>
            <pc:sldMk cId="3637249221" sldId="277"/>
            <ac:grpSpMk id="37" creationId="{CA745027-6B11-4363-8A2E-CB8EB38EBA95}"/>
          </ac:grpSpMkLst>
        </pc:grpChg>
        <pc:grpChg chg="add">
          <ac:chgData name="JusTicE MaGiC" userId="371d8beac0543fad" providerId="LiveId" clId="{A4792CBA-1EC2-46BD-BFA5-69DD35E1FF3C}" dt="2023-06-01T21:12:11.678" v="1337" actId="26606"/>
          <ac:grpSpMkLst>
            <pc:docMk/>
            <pc:sldMk cId="3637249221" sldId="277"/>
            <ac:grpSpMk id="54" creationId="{68735E28-7236-42D8-A5E1-A0F302FE879A}"/>
          </ac:grpSpMkLst>
        </pc:grpChg>
        <pc:grpChg chg="add">
          <ac:chgData name="JusTicE MaGiC" userId="371d8beac0543fad" providerId="LiveId" clId="{A4792CBA-1EC2-46BD-BFA5-69DD35E1FF3C}" dt="2023-06-01T21:12:11.678" v="1337" actId="26606"/>
          <ac:grpSpMkLst>
            <pc:docMk/>
            <pc:sldMk cId="3637249221" sldId="277"/>
            <ac:grpSpMk id="57" creationId="{9EED3885-4010-4FBE-A045-DC59CAE78290}"/>
          </ac:grpSpMkLst>
        </pc:grpChg>
        <pc:grpChg chg="add">
          <ac:chgData name="JusTicE MaGiC" userId="371d8beac0543fad" providerId="LiveId" clId="{A4792CBA-1EC2-46BD-BFA5-69DD35E1FF3C}" dt="2023-06-01T21:12:11.678" v="1337" actId="26606"/>
          <ac:grpSpMkLst>
            <pc:docMk/>
            <pc:sldMk cId="3637249221" sldId="277"/>
            <ac:grpSpMk id="59" creationId="{70E3F9FC-BB7B-433D-8A4F-1BCFA582E019}"/>
          </ac:grpSpMkLst>
        </pc:grpChg>
        <pc:picChg chg="add del">
          <ac:chgData name="JusTicE MaGiC" userId="371d8beac0543fad" providerId="LiveId" clId="{A4792CBA-1EC2-46BD-BFA5-69DD35E1FF3C}" dt="2023-06-01T21:12:11.659" v="1336" actId="26606"/>
          <ac:picMkLst>
            <pc:docMk/>
            <pc:sldMk cId="3637249221" sldId="277"/>
            <ac:picMk id="5" creationId="{BBC318CB-C68D-12BC-504C-8098A806F8C2}"/>
          </ac:picMkLst>
        </pc:picChg>
      </pc:sldChg>
      <pc:sldChg chg="addSp delSp modSp add mod setBg setClrOvrMap">
        <pc:chgData name="JusTicE MaGiC" userId="371d8beac0543fad" providerId="LiveId" clId="{A4792CBA-1EC2-46BD-BFA5-69DD35E1FF3C}" dt="2023-06-01T21:12:37.558" v="1344" actId="403"/>
        <pc:sldMkLst>
          <pc:docMk/>
          <pc:sldMk cId="1803859993" sldId="278"/>
        </pc:sldMkLst>
        <pc:spChg chg="mod">
          <ac:chgData name="JusTicE MaGiC" userId="371d8beac0543fad" providerId="LiveId" clId="{A4792CBA-1EC2-46BD-BFA5-69DD35E1FF3C}" dt="2023-06-01T21:12:33.593" v="1342" actId="26606"/>
          <ac:spMkLst>
            <pc:docMk/>
            <pc:sldMk cId="1803859993" sldId="278"/>
            <ac:spMk id="2" creationId="{69037D0E-73DF-715D-F934-FFC908F48B61}"/>
          </ac:spMkLst>
        </pc:spChg>
        <pc:spChg chg="mod">
          <ac:chgData name="JusTicE MaGiC" userId="371d8beac0543fad" providerId="LiveId" clId="{A4792CBA-1EC2-46BD-BFA5-69DD35E1FF3C}" dt="2023-06-01T21:12:37.558" v="1344" actId="403"/>
          <ac:spMkLst>
            <pc:docMk/>
            <pc:sldMk cId="1803859993" sldId="278"/>
            <ac:spMk id="3" creationId="{6CC75EBA-09E2-1B62-F7A1-1674793692DE}"/>
          </ac:spMkLst>
        </pc:spChg>
        <pc:spChg chg="add del">
          <ac:chgData name="JusTicE MaGiC" userId="371d8beac0543fad" providerId="LiveId" clId="{A4792CBA-1EC2-46BD-BFA5-69DD35E1FF3C}" dt="2023-06-01T21:12:28.162" v="1339" actId="26606"/>
          <ac:spMkLst>
            <pc:docMk/>
            <pc:sldMk cId="1803859993" sldId="278"/>
            <ac:spMk id="8" creationId="{E38F5530-DA31-4B62-8DF9-56A1A3B6B614}"/>
          </ac:spMkLst>
        </pc:spChg>
        <pc:spChg chg="add del">
          <ac:chgData name="JusTicE MaGiC" userId="371d8beac0543fad" providerId="LiveId" clId="{A4792CBA-1EC2-46BD-BFA5-69DD35E1FF3C}" dt="2023-06-01T21:12:33.573" v="1341" actId="26606"/>
          <ac:spMkLst>
            <pc:docMk/>
            <pc:sldMk cId="1803859993" sldId="278"/>
            <ac:spMk id="9" creationId="{9AA72BD9-2C5A-4EDC-931F-5AA08EACA0F3}"/>
          </ac:spMkLst>
        </pc:spChg>
        <pc:spChg chg="add del">
          <ac:chgData name="JusTicE MaGiC" userId="371d8beac0543fad" providerId="LiveId" clId="{A4792CBA-1EC2-46BD-BFA5-69DD35E1FF3C}" dt="2023-06-01T21:12:28.162" v="1339" actId="26606"/>
          <ac:spMkLst>
            <pc:docMk/>
            <pc:sldMk cId="1803859993" sldId="278"/>
            <ac:spMk id="10" creationId="{4AEFAF95-013F-4375-AAF4-033AC93F5550}"/>
          </ac:spMkLst>
        </pc:spChg>
        <pc:spChg chg="add del">
          <ac:chgData name="JusTicE MaGiC" userId="371d8beac0543fad" providerId="LiveId" clId="{A4792CBA-1EC2-46BD-BFA5-69DD35E1FF3C}" dt="2023-06-01T21:12:33.573" v="1341" actId="26606"/>
          <ac:spMkLst>
            <pc:docMk/>
            <pc:sldMk cId="1803859993" sldId="278"/>
            <ac:spMk id="11" creationId="{DD3981AC-7B61-4947-BCF3-F7AA7FA385B9}"/>
          </ac:spMkLst>
        </pc:spChg>
        <pc:spChg chg="add del">
          <ac:chgData name="JusTicE MaGiC" userId="371d8beac0543fad" providerId="LiveId" clId="{A4792CBA-1EC2-46BD-BFA5-69DD35E1FF3C}" dt="2023-06-01T21:12:28.162" v="1339" actId="26606"/>
          <ac:spMkLst>
            <pc:docMk/>
            <pc:sldMk cId="1803859993" sldId="278"/>
            <ac:spMk id="20" creationId="{FBB336D1-2562-4680-B29B-E22C603C0ED9}"/>
          </ac:spMkLst>
        </pc:spChg>
        <pc:spChg chg="add del">
          <ac:chgData name="JusTicE MaGiC" userId="371d8beac0543fad" providerId="LiveId" clId="{A4792CBA-1EC2-46BD-BFA5-69DD35E1FF3C}" dt="2023-06-01T21:12:28.162" v="1339" actId="26606"/>
          <ac:spMkLst>
            <pc:docMk/>
            <pc:sldMk cId="1803859993" sldId="278"/>
            <ac:spMk id="28" creationId="{B4806F9C-3233-4FC3-B300-D5AA58A5CD8F}"/>
          </ac:spMkLst>
        </pc:spChg>
        <pc:spChg chg="add del">
          <ac:chgData name="JusTicE MaGiC" userId="371d8beac0543fad" providerId="LiveId" clId="{A4792CBA-1EC2-46BD-BFA5-69DD35E1FF3C}" dt="2023-06-01T21:12:33.573" v="1341" actId="26606"/>
          <ac:spMkLst>
            <pc:docMk/>
            <pc:sldMk cId="1803859993" sldId="278"/>
            <ac:spMk id="36" creationId="{55D4142C-5077-457F-A6AD-3FECFDB39685}"/>
          </ac:spMkLst>
        </pc:spChg>
        <pc:spChg chg="add del">
          <ac:chgData name="JusTicE MaGiC" userId="371d8beac0543fad" providerId="LiveId" clId="{A4792CBA-1EC2-46BD-BFA5-69DD35E1FF3C}" dt="2023-06-01T21:12:33.573" v="1341" actId="26606"/>
          <ac:spMkLst>
            <pc:docMk/>
            <pc:sldMk cId="1803859993" sldId="278"/>
            <ac:spMk id="37" creationId="{7A5F0580-5EE9-419F-96EE-B6529EF6E7D0}"/>
          </ac:spMkLst>
        </pc:spChg>
        <pc:spChg chg="add">
          <ac:chgData name="JusTicE MaGiC" userId="371d8beac0543fad" providerId="LiveId" clId="{A4792CBA-1EC2-46BD-BFA5-69DD35E1FF3C}" dt="2023-06-01T21:12:33.593" v="1342" actId="26606"/>
          <ac:spMkLst>
            <pc:docMk/>
            <pc:sldMk cId="1803859993" sldId="278"/>
            <ac:spMk id="39" creationId="{E38F5530-DA31-4B62-8DF9-56A1A3B6B614}"/>
          </ac:spMkLst>
        </pc:spChg>
        <pc:spChg chg="add">
          <ac:chgData name="JusTicE MaGiC" userId="371d8beac0543fad" providerId="LiveId" clId="{A4792CBA-1EC2-46BD-BFA5-69DD35E1FF3C}" dt="2023-06-01T21:12:33.593" v="1342" actId="26606"/>
          <ac:spMkLst>
            <pc:docMk/>
            <pc:sldMk cId="1803859993" sldId="278"/>
            <ac:spMk id="40" creationId="{4AEFAF95-013F-4375-AAF4-033AC93F5550}"/>
          </ac:spMkLst>
        </pc:spChg>
        <pc:spChg chg="add">
          <ac:chgData name="JusTicE MaGiC" userId="371d8beac0543fad" providerId="LiveId" clId="{A4792CBA-1EC2-46BD-BFA5-69DD35E1FF3C}" dt="2023-06-01T21:12:33.593" v="1342" actId="26606"/>
          <ac:spMkLst>
            <pc:docMk/>
            <pc:sldMk cId="1803859993" sldId="278"/>
            <ac:spMk id="42" creationId="{FBB336D1-2562-4680-B29B-E22C603C0ED9}"/>
          </ac:spMkLst>
        </pc:spChg>
        <pc:spChg chg="add">
          <ac:chgData name="JusTicE MaGiC" userId="371d8beac0543fad" providerId="LiveId" clId="{A4792CBA-1EC2-46BD-BFA5-69DD35E1FF3C}" dt="2023-06-01T21:12:33.593" v="1342" actId="26606"/>
          <ac:spMkLst>
            <pc:docMk/>
            <pc:sldMk cId="1803859993" sldId="278"/>
            <ac:spMk id="44" creationId="{B4806F9C-3233-4FC3-B300-D5AA58A5CD8F}"/>
          </ac:spMkLst>
        </pc:spChg>
        <pc:grpChg chg="add del">
          <ac:chgData name="JusTicE MaGiC" userId="371d8beac0543fad" providerId="LiveId" clId="{A4792CBA-1EC2-46BD-BFA5-69DD35E1FF3C}" dt="2023-06-01T21:12:28.162" v="1339" actId="26606"/>
          <ac:grpSpMkLst>
            <pc:docMk/>
            <pc:sldMk cId="1803859993" sldId="278"/>
            <ac:grpSpMk id="12" creationId="{68735E28-7236-42D8-A5E1-A0F302FE879A}"/>
          </ac:grpSpMkLst>
        </pc:grpChg>
        <pc:grpChg chg="add del">
          <ac:chgData name="JusTicE MaGiC" userId="371d8beac0543fad" providerId="LiveId" clId="{A4792CBA-1EC2-46BD-BFA5-69DD35E1FF3C}" dt="2023-06-01T21:12:28.162" v="1339" actId="26606"/>
          <ac:grpSpMkLst>
            <pc:docMk/>
            <pc:sldMk cId="1803859993" sldId="278"/>
            <ac:grpSpMk id="22" creationId="{9EED3885-4010-4FBE-A045-DC59CAE78290}"/>
          </ac:grpSpMkLst>
        </pc:grpChg>
        <pc:grpChg chg="add del">
          <ac:chgData name="JusTicE MaGiC" userId="371d8beac0543fad" providerId="LiveId" clId="{A4792CBA-1EC2-46BD-BFA5-69DD35E1FF3C}" dt="2023-06-01T21:12:28.162" v="1339" actId="26606"/>
          <ac:grpSpMkLst>
            <pc:docMk/>
            <pc:sldMk cId="1803859993" sldId="278"/>
            <ac:grpSpMk id="30" creationId="{70E3F9FC-BB7B-433D-8A4F-1BCFA582E019}"/>
          </ac:grpSpMkLst>
        </pc:grpChg>
        <pc:grpChg chg="add">
          <ac:chgData name="JusTicE MaGiC" userId="371d8beac0543fad" providerId="LiveId" clId="{A4792CBA-1EC2-46BD-BFA5-69DD35E1FF3C}" dt="2023-06-01T21:12:33.593" v="1342" actId="26606"/>
          <ac:grpSpMkLst>
            <pc:docMk/>
            <pc:sldMk cId="1803859993" sldId="278"/>
            <ac:grpSpMk id="41" creationId="{68735E28-7236-42D8-A5E1-A0F302FE879A}"/>
          </ac:grpSpMkLst>
        </pc:grpChg>
        <pc:grpChg chg="add">
          <ac:chgData name="JusTicE MaGiC" userId="371d8beac0543fad" providerId="LiveId" clId="{A4792CBA-1EC2-46BD-BFA5-69DD35E1FF3C}" dt="2023-06-01T21:12:33.593" v="1342" actId="26606"/>
          <ac:grpSpMkLst>
            <pc:docMk/>
            <pc:sldMk cId="1803859993" sldId="278"/>
            <ac:grpSpMk id="43" creationId="{9EED3885-4010-4FBE-A045-DC59CAE78290}"/>
          </ac:grpSpMkLst>
        </pc:grpChg>
        <pc:grpChg chg="add">
          <ac:chgData name="JusTicE MaGiC" userId="371d8beac0543fad" providerId="LiveId" clId="{A4792CBA-1EC2-46BD-BFA5-69DD35E1FF3C}" dt="2023-06-01T21:12:33.593" v="1342" actId="26606"/>
          <ac:grpSpMkLst>
            <pc:docMk/>
            <pc:sldMk cId="1803859993" sldId="278"/>
            <ac:grpSpMk id="45" creationId="{70E3F9FC-BB7B-433D-8A4F-1BCFA582E019}"/>
          </ac:grpSpMkLst>
        </pc:grpChg>
        <pc:picChg chg="add del">
          <ac:chgData name="JusTicE MaGiC" userId="371d8beac0543fad" providerId="LiveId" clId="{A4792CBA-1EC2-46BD-BFA5-69DD35E1FF3C}" dt="2023-06-01T21:12:33.573" v="1341" actId="26606"/>
          <ac:picMkLst>
            <pc:docMk/>
            <pc:sldMk cId="1803859993" sldId="278"/>
            <ac:picMk id="5" creationId="{39F8EA15-4ABE-C54B-13EB-CD290F649297}"/>
          </ac:picMkLst>
        </pc:picChg>
      </pc:sldChg>
      <pc:sldChg chg="addSp delSp modSp add del mod setBg setClrOvrMap">
        <pc:chgData name="JusTicE MaGiC" userId="371d8beac0543fad" providerId="LiveId" clId="{A4792CBA-1EC2-46BD-BFA5-69DD35E1FF3C}" dt="2023-06-01T21:12:50.378" v="1349" actId="403"/>
        <pc:sldMkLst>
          <pc:docMk/>
          <pc:sldMk cId="1436479399" sldId="279"/>
        </pc:sldMkLst>
        <pc:spChg chg="mod">
          <ac:chgData name="JusTicE MaGiC" userId="371d8beac0543fad" providerId="LiveId" clId="{A4792CBA-1EC2-46BD-BFA5-69DD35E1FF3C}" dt="2023-06-01T21:12:43.624" v="1345" actId="26606"/>
          <ac:spMkLst>
            <pc:docMk/>
            <pc:sldMk cId="1436479399" sldId="279"/>
            <ac:spMk id="2" creationId="{3AA11192-4ED5-F23F-C34E-F87BF177BBCA}"/>
          </ac:spMkLst>
        </pc:spChg>
        <pc:spChg chg="del mod">
          <ac:chgData name="JusTicE MaGiC" userId="371d8beac0543fad" providerId="LiveId" clId="{A4792CBA-1EC2-46BD-BFA5-69DD35E1FF3C}" dt="2023-06-01T21:12:43.624" v="1345" actId="26606"/>
          <ac:spMkLst>
            <pc:docMk/>
            <pc:sldMk cId="1436479399" sldId="279"/>
            <ac:spMk id="3" creationId="{C245773A-83B5-5E81-4BCE-97FC27B9CB09}"/>
          </ac:spMkLst>
        </pc:spChg>
        <pc:spChg chg="add">
          <ac:chgData name="JusTicE MaGiC" userId="371d8beac0543fad" providerId="LiveId" clId="{A4792CBA-1EC2-46BD-BFA5-69DD35E1FF3C}" dt="2023-06-01T21:12:43.624" v="1345" actId="26606"/>
          <ac:spMkLst>
            <pc:docMk/>
            <pc:sldMk cId="1436479399" sldId="279"/>
            <ac:spMk id="9" creationId="{13A7DAFA-DE8C-4D27-9E86-64AE6EABC2E7}"/>
          </ac:spMkLst>
        </pc:spChg>
        <pc:spChg chg="add">
          <ac:chgData name="JusTicE MaGiC" userId="371d8beac0543fad" providerId="LiveId" clId="{A4792CBA-1EC2-46BD-BFA5-69DD35E1FF3C}" dt="2023-06-01T21:12:43.624" v="1345" actId="26606"/>
          <ac:spMkLst>
            <pc:docMk/>
            <pc:sldMk cId="1436479399" sldId="279"/>
            <ac:spMk id="11" creationId="{567473F5-B70D-4B5E-8CD5-56A579FDAEF1}"/>
          </ac:spMkLst>
        </pc:spChg>
        <pc:spChg chg="add">
          <ac:chgData name="JusTicE MaGiC" userId="371d8beac0543fad" providerId="LiveId" clId="{A4792CBA-1EC2-46BD-BFA5-69DD35E1FF3C}" dt="2023-06-01T21:12:43.624" v="1345" actId="26606"/>
          <ac:spMkLst>
            <pc:docMk/>
            <pc:sldMk cId="1436479399" sldId="279"/>
            <ac:spMk id="21" creationId="{1C52F6C8-2E89-4F61-92C7-299BEF89ECDD}"/>
          </ac:spMkLst>
        </pc:spChg>
        <pc:spChg chg="add">
          <ac:chgData name="JusTicE MaGiC" userId="371d8beac0543fad" providerId="LiveId" clId="{A4792CBA-1EC2-46BD-BFA5-69DD35E1FF3C}" dt="2023-06-01T21:12:43.624" v="1345" actId="26606"/>
          <ac:spMkLst>
            <pc:docMk/>
            <pc:sldMk cId="1436479399" sldId="279"/>
            <ac:spMk id="29" creationId="{F835453A-5A8D-49CA-BF02-6EB04EDDB1B5}"/>
          </ac:spMkLst>
        </pc:spChg>
        <pc:spChg chg="add">
          <ac:chgData name="JusTicE MaGiC" userId="371d8beac0543fad" providerId="LiveId" clId="{A4792CBA-1EC2-46BD-BFA5-69DD35E1FF3C}" dt="2023-06-01T21:12:43.624" v="1345" actId="26606"/>
          <ac:spMkLst>
            <pc:docMk/>
            <pc:sldMk cId="1436479399" sldId="279"/>
            <ac:spMk id="37" creationId="{0DEA90BA-9EFA-431D-8EEA-76D29FE052E0}"/>
          </ac:spMkLst>
        </pc:spChg>
        <pc:grpChg chg="add">
          <ac:chgData name="JusTicE MaGiC" userId="371d8beac0543fad" providerId="LiveId" clId="{A4792CBA-1EC2-46BD-BFA5-69DD35E1FF3C}" dt="2023-06-01T21:12:43.624" v="1345" actId="26606"/>
          <ac:grpSpMkLst>
            <pc:docMk/>
            <pc:sldMk cId="1436479399" sldId="279"/>
            <ac:grpSpMk id="13" creationId="{D4A2DD72-43DD-48E5-BE34-37D49AB6DE02}"/>
          </ac:grpSpMkLst>
        </pc:grpChg>
        <pc:grpChg chg="add">
          <ac:chgData name="JusTicE MaGiC" userId="371d8beac0543fad" providerId="LiveId" clId="{A4792CBA-1EC2-46BD-BFA5-69DD35E1FF3C}" dt="2023-06-01T21:12:43.624" v="1345" actId="26606"/>
          <ac:grpSpMkLst>
            <pc:docMk/>
            <pc:sldMk cId="1436479399" sldId="279"/>
            <ac:grpSpMk id="23" creationId="{E69FF964-E599-4EFE-B276-9CA540461982}"/>
          </ac:grpSpMkLst>
        </pc:grpChg>
        <pc:grpChg chg="add">
          <ac:chgData name="JusTicE MaGiC" userId="371d8beac0543fad" providerId="LiveId" clId="{A4792CBA-1EC2-46BD-BFA5-69DD35E1FF3C}" dt="2023-06-01T21:12:43.624" v="1345" actId="26606"/>
          <ac:grpSpMkLst>
            <pc:docMk/>
            <pc:sldMk cId="1436479399" sldId="279"/>
            <ac:grpSpMk id="31" creationId="{59346B03-32C0-4D48-A61B-11552C1863EF}"/>
          </ac:grpSpMkLst>
        </pc:grpChg>
        <pc:grpChg chg="add">
          <ac:chgData name="JusTicE MaGiC" userId="371d8beac0543fad" providerId="LiveId" clId="{A4792CBA-1EC2-46BD-BFA5-69DD35E1FF3C}" dt="2023-06-01T21:12:43.624" v="1345" actId="26606"/>
          <ac:grpSpMkLst>
            <pc:docMk/>
            <pc:sldMk cId="1436479399" sldId="279"/>
            <ac:grpSpMk id="39" creationId="{C8ABE731-C1A2-4FD3-9E32-0655C4878A35}"/>
          </ac:grpSpMkLst>
        </pc:grpChg>
        <pc:graphicFrameChg chg="add modGraphic">
          <ac:chgData name="JusTicE MaGiC" userId="371d8beac0543fad" providerId="LiveId" clId="{A4792CBA-1EC2-46BD-BFA5-69DD35E1FF3C}" dt="2023-06-01T21:12:50.378" v="1349" actId="403"/>
          <ac:graphicFrameMkLst>
            <pc:docMk/>
            <pc:sldMk cId="1436479399" sldId="279"/>
            <ac:graphicFrameMk id="5" creationId="{DBE84879-63D3-EF6D-D899-C4B26FA86DAE}"/>
          </ac:graphicFrameMkLst>
        </pc:graphicFrameChg>
      </pc:sldChg>
      <pc:sldChg chg="addSp delSp modSp add del mod setBg setClrOvrMap">
        <pc:chgData name="JusTicE MaGiC" userId="371d8beac0543fad" providerId="LiveId" clId="{A4792CBA-1EC2-46BD-BFA5-69DD35E1FF3C}" dt="2023-06-01T21:22:09.949" v="1616" actId="47"/>
        <pc:sldMkLst>
          <pc:docMk/>
          <pc:sldMk cId="1482091839" sldId="280"/>
        </pc:sldMkLst>
        <pc:spChg chg="mod">
          <ac:chgData name="JusTicE MaGiC" userId="371d8beac0543fad" providerId="LiveId" clId="{A4792CBA-1EC2-46BD-BFA5-69DD35E1FF3C}" dt="2023-06-01T21:13:23.867" v="1352" actId="26606"/>
          <ac:spMkLst>
            <pc:docMk/>
            <pc:sldMk cId="1482091839" sldId="280"/>
            <ac:spMk id="2" creationId="{6ABA7672-0E0E-489C-2214-E35F457BEC21}"/>
          </ac:spMkLst>
        </pc:spChg>
        <pc:spChg chg="mod">
          <ac:chgData name="JusTicE MaGiC" userId="371d8beac0543fad" providerId="LiveId" clId="{A4792CBA-1EC2-46BD-BFA5-69DD35E1FF3C}" dt="2023-06-01T21:13:23.867" v="1352" actId="26606"/>
          <ac:spMkLst>
            <pc:docMk/>
            <pc:sldMk cId="1482091839" sldId="280"/>
            <ac:spMk id="3" creationId="{147DCA9D-F1D2-5D3D-9F0F-81216302A508}"/>
          </ac:spMkLst>
        </pc:spChg>
        <pc:spChg chg="add del">
          <ac:chgData name="JusTicE MaGiC" userId="371d8beac0543fad" providerId="LiveId" clId="{A4792CBA-1EC2-46BD-BFA5-69DD35E1FF3C}" dt="2023-06-01T21:13:23.840" v="1351" actId="26606"/>
          <ac:spMkLst>
            <pc:docMk/>
            <pc:sldMk cId="1482091839" sldId="280"/>
            <ac:spMk id="17" creationId="{7A976E23-29EC-4E20-9EF6-B7CC4A8210C3}"/>
          </ac:spMkLst>
        </pc:spChg>
        <pc:spChg chg="add del">
          <ac:chgData name="JusTicE MaGiC" userId="371d8beac0543fad" providerId="LiveId" clId="{A4792CBA-1EC2-46BD-BFA5-69DD35E1FF3C}" dt="2023-06-01T21:13:23.840" v="1351" actId="26606"/>
          <ac:spMkLst>
            <pc:docMk/>
            <pc:sldMk cId="1482091839" sldId="280"/>
            <ac:spMk id="19" creationId="{DF5FCEC6-E657-46F1-925F-13ED192124CE}"/>
          </ac:spMkLst>
        </pc:spChg>
        <pc:spChg chg="add del">
          <ac:chgData name="JusTicE MaGiC" userId="371d8beac0543fad" providerId="LiveId" clId="{A4792CBA-1EC2-46BD-BFA5-69DD35E1FF3C}" dt="2023-06-01T21:13:23.840" v="1351" actId="26606"/>
          <ac:spMkLst>
            <pc:docMk/>
            <pc:sldMk cId="1482091839" sldId="280"/>
            <ac:spMk id="35" creationId="{FF0BDB76-BCEC-498E-BA26-C763CD9FA3E7}"/>
          </ac:spMkLst>
        </pc:spChg>
        <pc:spChg chg="add del">
          <ac:chgData name="JusTicE MaGiC" userId="371d8beac0543fad" providerId="LiveId" clId="{A4792CBA-1EC2-46BD-BFA5-69DD35E1FF3C}" dt="2023-06-01T21:13:23.840" v="1351" actId="26606"/>
          <ac:spMkLst>
            <pc:docMk/>
            <pc:sldMk cId="1482091839" sldId="280"/>
            <ac:spMk id="43" creationId="{1452CEF2-C9EC-4C15-99E4-C781AB08AB91}"/>
          </ac:spMkLst>
        </pc:spChg>
        <pc:spChg chg="add">
          <ac:chgData name="JusTicE MaGiC" userId="371d8beac0543fad" providerId="LiveId" clId="{A4792CBA-1EC2-46BD-BFA5-69DD35E1FF3C}" dt="2023-06-01T21:13:23.867" v="1352" actId="26606"/>
          <ac:spMkLst>
            <pc:docMk/>
            <pc:sldMk cId="1482091839" sldId="280"/>
            <ac:spMk id="51" creationId="{C5E6CFF1-2F42-4E10-9A97-F116F46F53FE}"/>
          </ac:spMkLst>
        </pc:spChg>
        <pc:grpChg chg="add del">
          <ac:chgData name="JusTicE MaGiC" userId="371d8beac0543fad" providerId="LiveId" clId="{A4792CBA-1EC2-46BD-BFA5-69DD35E1FF3C}" dt="2023-06-01T21:13:23.840" v="1351" actId="26606"/>
          <ac:grpSpMkLst>
            <pc:docMk/>
            <pc:sldMk cId="1482091839" sldId="280"/>
            <ac:grpSpMk id="21" creationId="{7FED0D69-E6B9-492B-BD5A-1240229A7BAE}"/>
          </ac:grpSpMkLst>
        </pc:grpChg>
        <pc:grpChg chg="add del">
          <ac:chgData name="JusTicE MaGiC" userId="371d8beac0543fad" providerId="LiveId" clId="{A4792CBA-1EC2-46BD-BFA5-69DD35E1FF3C}" dt="2023-06-01T21:13:23.840" v="1351" actId="26606"/>
          <ac:grpSpMkLst>
            <pc:docMk/>
            <pc:sldMk cId="1482091839" sldId="280"/>
            <ac:grpSpMk id="27" creationId="{870F3451-3745-4623-BFBF-15E642F42958}"/>
          </ac:grpSpMkLst>
        </pc:grpChg>
        <pc:grpChg chg="add del">
          <ac:chgData name="JusTicE MaGiC" userId="371d8beac0543fad" providerId="LiveId" clId="{A4792CBA-1EC2-46BD-BFA5-69DD35E1FF3C}" dt="2023-06-01T21:13:23.840" v="1351" actId="26606"/>
          <ac:grpSpMkLst>
            <pc:docMk/>
            <pc:sldMk cId="1482091839" sldId="280"/>
            <ac:grpSpMk id="37" creationId="{DD8DF5DF-A251-4BC2-8965-4EDDD01FC56E}"/>
          </ac:grpSpMkLst>
        </pc:grpChg>
        <pc:grpChg chg="add del">
          <ac:chgData name="JusTicE MaGiC" userId="371d8beac0543fad" providerId="LiveId" clId="{A4792CBA-1EC2-46BD-BFA5-69DD35E1FF3C}" dt="2023-06-01T21:13:23.840" v="1351" actId="26606"/>
          <ac:grpSpMkLst>
            <pc:docMk/>
            <pc:sldMk cId="1482091839" sldId="280"/>
            <ac:grpSpMk id="45" creationId="{600459E6-26A3-4EAC-A34C-D0792D88CC26}"/>
          </ac:grpSpMkLst>
        </pc:grpChg>
        <pc:picChg chg="mod ord">
          <ac:chgData name="JusTicE MaGiC" userId="371d8beac0543fad" providerId="LiveId" clId="{A4792CBA-1EC2-46BD-BFA5-69DD35E1FF3C}" dt="2023-06-01T21:13:23.867" v="1352" actId="26606"/>
          <ac:picMkLst>
            <pc:docMk/>
            <pc:sldMk cId="1482091839" sldId="280"/>
            <ac:picMk id="12" creationId="{22E1D5D1-AB8A-B087-3778-B78FAD31DFC5}"/>
          </ac:picMkLst>
        </pc:picChg>
        <pc:cxnChg chg="add">
          <ac:chgData name="JusTicE MaGiC" userId="371d8beac0543fad" providerId="LiveId" clId="{A4792CBA-1EC2-46BD-BFA5-69DD35E1FF3C}" dt="2023-06-01T21:13:23.867" v="1352" actId="26606"/>
          <ac:cxnSpMkLst>
            <pc:docMk/>
            <pc:sldMk cId="1482091839" sldId="280"/>
            <ac:cxnSpMk id="52" creationId="{96A8629B-8289-498B-939B-1CA0C106182C}"/>
          </ac:cxnSpMkLst>
        </pc:cxnChg>
      </pc:sldChg>
      <pc:sldChg chg="add del">
        <pc:chgData name="JusTicE MaGiC" userId="371d8beac0543fad" providerId="LiveId" clId="{A4792CBA-1EC2-46BD-BFA5-69DD35E1FF3C}" dt="2023-06-01T20:37:07.202" v="519" actId="47"/>
        <pc:sldMkLst>
          <pc:docMk/>
          <pc:sldMk cId="3364084785" sldId="280"/>
        </pc:sldMkLst>
      </pc:sldChg>
      <pc:sldChg chg="addSp modSp add mod setBg">
        <pc:chgData name="JusTicE MaGiC" userId="371d8beac0543fad" providerId="LiveId" clId="{A4792CBA-1EC2-46BD-BFA5-69DD35E1FF3C}" dt="2023-06-01T21:13:28.273" v="1353" actId="26606"/>
        <pc:sldMkLst>
          <pc:docMk/>
          <pc:sldMk cId="2443034221" sldId="281"/>
        </pc:sldMkLst>
        <pc:spChg chg="mod">
          <ac:chgData name="JusTicE MaGiC" userId="371d8beac0543fad" providerId="LiveId" clId="{A4792CBA-1EC2-46BD-BFA5-69DD35E1FF3C}" dt="2023-06-01T21:13:28.273" v="1353" actId="26606"/>
          <ac:spMkLst>
            <pc:docMk/>
            <pc:sldMk cId="2443034221" sldId="281"/>
            <ac:spMk id="5" creationId="{0E9CF90F-EC4A-626E-F78F-11B861B8E88D}"/>
          </ac:spMkLst>
        </pc:spChg>
        <pc:spChg chg="mod">
          <ac:chgData name="JusTicE MaGiC" userId="371d8beac0543fad" providerId="LiveId" clId="{A4792CBA-1EC2-46BD-BFA5-69DD35E1FF3C}" dt="2023-06-01T21:13:28.273" v="1353" actId="26606"/>
          <ac:spMkLst>
            <pc:docMk/>
            <pc:sldMk cId="2443034221" sldId="281"/>
            <ac:spMk id="6" creationId="{8D4A7849-DDEC-309D-67AF-1FC043403CCA}"/>
          </ac:spMkLst>
        </pc:spChg>
        <pc:spChg chg="add">
          <ac:chgData name="JusTicE MaGiC" userId="371d8beac0543fad" providerId="LiveId" clId="{A4792CBA-1EC2-46BD-BFA5-69DD35E1FF3C}" dt="2023-06-01T21:13:28.273" v="1353" actId="26606"/>
          <ac:spMkLst>
            <pc:docMk/>
            <pc:sldMk cId="2443034221" sldId="281"/>
            <ac:spMk id="11" creationId="{5112AC23-F046-4DC5-9B92-07CA6CC7C580}"/>
          </ac:spMkLst>
        </pc:spChg>
        <pc:spChg chg="add">
          <ac:chgData name="JusTicE MaGiC" userId="371d8beac0543fad" providerId="LiveId" clId="{A4792CBA-1EC2-46BD-BFA5-69DD35E1FF3C}" dt="2023-06-01T21:13:28.273" v="1353" actId="26606"/>
          <ac:spMkLst>
            <pc:docMk/>
            <pc:sldMk cId="2443034221" sldId="281"/>
            <ac:spMk id="13" creationId="{175AAFE7-143D-45AC-B616-09521E0F5597}"/>
          </ac:spMkLst>
        </pc:spChg>
        <pc:spChg chg="add">
          <ac:chgData name="JusTicE MaGiC" userId="371d8beac0543fad" providerId="LiveId" clId="{A4792CBA-1EC2-46BD-BFA5-69DD35E1FF3C}" dt="2023-06-01T21:13:28.273" v="1353" actId="26606"/>
          <ac:spMkLst>
            <pc:docMk/>
            <pc:sldMk cId="2443034221" sldId="281"/>
            <ac:spMk id="15" creationId="{0BA5DB72-E109-4D37-B6DD-C328D539705B}"/>
          </ac:spMkLst>
        </pc:spChg>
        <pc:spChg chg="add">
          <ac:chgData name="JusTicE MaGiC" userId="371d8beac0543fad" providerId="LiveId" clId="{A4792CBA-1EC2-46BD-BFA5-69DD35E1FF3C}" dt="2023-06-01T21:13:28.273" v="1353" actId="26606"/>
          <ac:spMkLst>
            <pc:docMk/>
            <pc:sldMk cId="2443034221" sldId="281"/>
            <ac:spMk id="25" creationId="{EB2D1A1F-B200-4444-AE01-EFC97AF7B51F}"/>
          </ac:spMkLst>
        </pc:spChg>
        <pc:spChg chg="add">
          <ac:chgData name="JusTicE MaGiC" userId="371d8beac0543fad" providerId="LiveId" clId="{A4792CBA-1EC2-46BD-BFA5-69DD35E1FF3C}" dt="2023-06-01T21:13:28.273" v="1353" actId="26606"/>
          <ac:spMkLst>
            <pc:docMk/>
            <pc:sldMk cId="2443034221" sldId="281"/>
            <ac:spMk id="39" creationId="{C8D9C5DD-B8B3-46A0-8FBC-EE462F96C4E5}"/>
          </ac:spMkLst>
        </pc:spChg>
        <pc:grpChg chg="add">
          <ac:chgData name="JusTicE MaGiC" userId="371d8beac0543fad" providerId="LiveId" clId="{A4792CBA-1EC2-46BD-BFA5-69DD35E1FF3C}" dt="2023-06-01T21:13:28.273" v="1353" actId="26606"/>
          <ac:grpSpMkLst>
            <pc:docMk/>
            <pc:sldMk cId="2443034221" sldId="281"/>
            <ac:grpSpMk id="17" creationId="{7C34EE77-74D1-42B4-801B-40B35A68C127}"/>
          </ac:grpSpMkLst>
        </pc:grpChg>
        <pc:grpChg chg="add">
          <ac:chgData name="JusTicE MaGiC" userId="371d8beac0543fad" providerId="LiveId" clId="{A4792CBA-1EC2-46BD-BFA5-69DD35E1FF3C}" dt="2023-06-01T21:13:28.273" v="1353" actId="26606"/>
          <ac:grpSpMkLst>
            <pc:docMk/>
            <pc:sldMk cId="2443034221" sldId="281"/>
            <ac:grpSpMk id="27" creationId="{70E4CB9D-2256-4786-8DDF-ADFBF3533745}"/>
          </ac:grpSpMkLst>
        </pc:grpChg>
        <pc:grpChg chg="add">
          <ac:chgData name="JusTicE MaGiC" userId="371d8beac0543fad" providerId="LiveId" clId="{A4792CBA-1EC2-46BD-BFA5-69DD35E1FF3C}" dt="2023-06-01T21:13:28.273" v="1353" actId="26606"/>
          <ac:grpSpMkLst>
            <pc:docMk/>
            <pc:sldMk cId="2443034221" sldId="281"/>
            <ac:grpSpMk id="33" creationId="{568E6F37-AE05-46BF-A77F-5505926E92C6}"/>
          </ac:grpSpMkLst>
        </pc:grpChg>
      </pc:sldChg>
      <pc:sldChg chg="add del">
        <pc:chgData name="JusTicE MaGiC" userId="371d8beac0543fad" providerId="LiveId" clId="{A4792CBA-1EC2-46BD-BFA5-69DD35E1FF3C}" dt="2023-06-01T20:37:06.764" v="518" actId="47"/>
        <pc:sldMkLst>
          <pc:docMk/>
          <pc:sldMk cId="2926517096" sldId="281"/>
        </pc:sldMkLst>
      </pc:sldChg>
      <pc:sldChg chg="addSp modSp add mod setBg">
        <pc:chgData name="JusTicE MaGiC" userId="371d8beac0543fad" providerId="LiveId" clId="{A4792CBA-1EC2-46BD-BFA5-69DD35E1FF3C}" dt="2023-06-01T21:13:59.084" v="1384" actId="20577"/>
        <pc:sldMkLst>
          <pc:docMk/>
          <pc:sldMk cId="653110870" sldId="282"/>
        </pc:sldMkLst>
        <pc:spChg chg="mod">
          <ac:chgData name="JusTicE MaGiC" userId="371d8beac0543fad" providerId="LiveId" clId="{A4792CBA-1EC2-46BD-BFA5-69DD35E1FF3C}" dt="2023-06-01T21:13:33.180" v="1354" actId="26606"/>
          <ac:spMkLst>
            <pc:docMk/>
            <pc:sldMk cId="653110870" sldId="282"/>
            <ac:spMk id="2" creationId="{815259FF-2CD2-464D-BC10-9D4C3208BDC3}"/>
          </ac:spMkLst>
        </pc:spChg>
        <pc:spChg chg="mod">
          <ac:chgData name="JusTicE MaGiC" userId="371d8beac0543fad" providerId="LiveId" clId="{A4792CBA-1EC2-46BD-BFA5-69DD35E1FF3C}" dt="2023-06-01T21:13:59.084" v="1384" actId="20577"/>
          <ac:spMkLst>
            <pc:docMk/>
            <pc:sldMk cId="653110870" sldId="282"/>
            <ac:spMk id="3" creationId="{A6B93F85-8F11-4BC8-818C-BC5B082813A3}"/>
          </ac:spMkLst>
        </pc:spChg>
        <pc:spChg chg="add">
          <ac:chgData name="JusTicE MaGiC" userId="371d8beac0543fad" providerId="LiveId" clId="{A4792CBA-1EC2-46BD-BFA5-69DD35E1FF3C}" dt="2023-06-01T21:13:33.180" v="1354" actId="26606"/>
          <ac:spMkLst>
            <pc:docMk/>
            <pc:sldMk cId="653110870" sldId="282"/>
            <ac:spMk id="8" creationId="{5112AC23-F046-4DC5-9B92-07CA6CC7C580}"/>
          </ac:spMkLst>
        </pc:spChg>
        <pc:spChg chg="add">
          <ac:chgData name="JusTicE MaGiC" userId="371d8beac0543fad" providerId="LiveId" clId="{A4792CBA-1EC2-46BD-BFA5-69DD35E1FF3C}" dt="2023-06-01T21:13:33.180" v="1354" actId="26606"/>
          <ac:spMkLst>
            <pc:docMk/>
            <pc:sldMk cId="653110870" sldId="282"/>
            <ac:spMk id="10" creationId="{175AAFE7-143D-45AC-B616-09521E0F5597}"/>
          </ac:spMkLst>
        </pc:spChg>
        <pc:spChg chg="add">
          <ac:chgData name="JusTicE MaGiC" userId="371d8beac0543fad" providerId="LiveId" clId="{A4792CBA-1EC2-46BD-BFA5-69DD35E1FF3C}" dt="2023-06-01T21:13:33.180" v="1354" actId="26606"/>
          <ac:spMkLst>
            <pc:docMk/>
            <pc:sldMk cId="653110870" sldId="282"/>
            <ac:spMk id="12" creationId="{0BA5DB72-E109-4D37-B6DD-C328D539705B}"/>
          </ac:spMkLst>
        </pc:spChg>
        <pc:spChg chg="add">
          <ac:chgData name="JusTicE MaGiC" userId="371d8beac0543fad" providerId="LiveId" clId="{A4792CBA-1EC2-46BD-BFA5-69DD35E1FF3C}" dt="2023-06-01T21:13:33.180" v="1354" actId="26606"/>
          <ac:spMkLst>
            <pc:docMk/>
            <pc:sldMk cId="653110870" sldId="282"/>
            <ac:spMk id="22" creationId="{EB2D1A1F-B200-4444-AE01-EFC97AF7B51F}"/>
          </ac:spMkLst>
        </pc:spChg>
        <pc:spChg chg="add">
          <ac:chgData name="JusTicE MaGiC" userId="371d8beac0543fad" providerId="LiveId" clId="{A4792CBA-1EC2-46BD-BFA5-69DD35E1FF3C}" dt="2023-06-01T21:13:33.180" v="1354" actId="26606"/>
          <ac:spMkLst>
            <pc:docMk/>
            <pc:sldMk cId="653110870" sldId="282"/>
            <ac:spMk id="36" creationId="{C8D9C5DD-B8B3-46A0-8FBC-EE462F96C4E5}"/>
          </ac:spMkLst>
        </pc:spChg>
        <pc:grpChg chg="add">
          <ac:chgData name="JusTicE MaGiC" userId="371d8beac0543fad" providerId="LiveId" clId="{A4792CBA-1EC2-46BD-BFA5-69DD35E1FF3C}" dt="2023-06-01T21:13:33.180" v="1354" actId="26606"/>
          <ac:grpSpMkLst>
            <pc:docMk/>
            <pc:sldMk cId="653110870" sldId="282"/>
            <ac:grpSpMk id="14" creationId="{7C34EE77-74D1-42B4-801B-40B35A68C127}"/>
          </ac:grpSpMkLst>
        </pc:grpChg>
        <pc:grpChg chg="add">
          <ac:chgData name="JusTicE MaGiC" userId="371d8beac0543fad" providerId="LiveId" clId="{A4792CBA-1EC2-46BD-BFA5-69DD35E1FF3C}" dt="2023-06-01T21:13:33.180" v="1354" actId="26606"/>
          <ac:grpSpMkLst>
            <pc:docMk/>
            <pc:sldMk cId="653110870" sldId="282"/>
            <ac:grpSpMk id="24" creationId="{70E4CB9D-2256-4786-8DDF-ADFBF3533745}"/>
          </ac:grpSpMkLst>
        </pc:grpChg>
        <pc:grpChg chg="add">
          <ac:chgData name="JusTicE MaGiC" userId="371d8beac0543fad" providerId="LiveId" clId="{A4792CBA-1EC2-46BD-BFA5-69DD35E1FF3C}" dt="2023-06-01T21:13:33.180" v="1354" actId="26606"/>
          <ac:grpSpMkLst>
            <pc:docMk/>
            <pc:sldMk cId="653110870" sldId="282"/>
            <ac:grpSpMk id="30" creationId="{568E6F37-AE05-46BF-A77F-5505926E92C6}"/>
          </ac:grpSpMkLst>
        </pc:grpChg>
      </pc:sldChg>
      <pc:sldChg chg="add del">
        <pc:chgData name="JusTicE MaGiC" userId="371d8beac0543fad" providerId="LiveId" clId="{A4792CBA-1EC2-46BD-BFA5-69DD35E1FF3C}" dt="2023-06-01T20:37:06.292" v="517" actId="47"/>
        <pc:sldMkLst>
          <pc:docMk/>
          <pc:sldMk cId="931685267" sldId="282"/>
        </pc:sldMkLst>
      </pc:sldChg>
      <pc:sldChg chg="addSp delSp modSp add mod setBg">
        <pc:chgData name="JusTicE MaGiC" userId="371d8beac0543fad" providerId="LiveId" clId="{A4792CBA-1EC2-46BD-BFA5-69DD35E1FF3C}" dt="2023-06-01T21:14:47.312" v="1391" actId="403"/>
        <pc:sldMkLst>
          <pc:docMk/>
          <pc:sldMk cId="2679057639" sldId="283"/>
        </pc:sldMkLst>
        <pc:spChg chg="mod">
          <ac:chgData name="JusTicE MaGiC" userId="371d8beac0543fad" providerId="LiveId" clId="{A4792CBA-1EC2-46BD-BFA5-69DD35E1FF3C}" dt="2023-06-01T21:14:32.564" v="1387" actId="26606"/>
          <ac:spMkLst>
            <pc:docMk/>
            <pc:sldMk cId="2679057639" sldId="283"/>
            <ac:spMk id="2" creationId="{C54B334B-4BE5-7961-4F2E-0C4CF5488A50}"/>
          </ac:spMkLst>
        </pc:spChg>
        <pc:spChg chg="mod ord">
          <ac:chgData name="JusTicE MaGiC" userId="371d8beac0543fad" providerId="LiveId" clId="{A4792CBA-1EC2-46BD-BFA5-69DD35E1FF3C}" dt="2023-06-01T21:14:47.312" v="1391" actId="403"/>
          <ac:spMkLst>
            <pc:docMk/>
            <pc:sldMk cId="2679057639" sldId="283"/>
            <ac:spMk id="4" creationId="{1D5A951E-4719-B005-65FF-463D09C1975F}"/>
          </ac:spMkLst>
        </pc:spChg>
        <pc:spChg chg="add del">
          <ac:chgData name="JusTicE MaGiC" userId="371d8beac0543fad" providerId="LiveId" clId="{A4792CBA-1EC2-46BD-BFA5-69DD35E1FF3C}" dt="2023-06-01T21:14:32.542" v="1386" actId="26606"/>
          <ac:spMkLst>
            <pc:docMk/>
            <pc:sldMk cId="2679057639" sldId="283"/>
            <ac:spMk id="12" creationId="{55006F82-50D2-401C-BE85-FFEA1C1963DC}"/>
          </ac:spMkLst>
        </pc:spChg>
        <pc:spChg chg="add del">
          <ac:chgData name="JusTicE MaGiC" userId="371d8beac0543fad" providerId="LiveId" clId="{A4792CBA-1EC2-46BD-BFA5-69DD35E1FF3C}" dt="2023-06-01T21:14:32.542" v="1386" actId="26606"/>
          <ac:spMkLst>
            <pc:docMk/>
            <pc:sldMk cId="2679057639" sldId="283"/>
            <ac:spMk id="14" creationId="{32034F32-09B4-47B4-B550-1F1CE3D538CB}"/>
          </ac:spMkLst>
        </pc:spChg>
        <pc:spChg chg="add del">
          <ac:chgData name="JusTicE MaGiC" userId="371d8beac0543fad" providerId="LiveId" clId="{A4792CBA-1EC2-46BD-BFA5-69DD35E1FF3C}" dt="2023-06-01T21:14:32.542" v="1386" actId="26606"/>
          <ac:spMkLst>
            <pc:docMk/>
            <pc:sldMk cId="2679057639" sldId="283"/>
            <ac:spMk id="24" creationId="{4FCECCE4-3046-4A76-B4C0-767A6251C6EA}"/>
          </ac:spMkLst>
        </pc:spChg>
        <pc:spChg chg="add del">
          <ac:chgData name="JusTicE MaGiC" userId="371d8beac0543fad" providerId="LiveId" clId="{A4792CBA-1EC2-46BD-BFA5-69DD35E1FF3C}" dt="2023-06-01T21:14:32.542" v="1386" actId="26606"/>
          <ac:spMkLst>
            <pc:docMk/>
            <pc:sldMk cId="2679057639" sldId="283"/>
            <ac:spMk id="32" creationId="{096F20E2-F42F-4B71-8BC5-478533FE166C}"/>
          </ac:spMkLst>
        </pc:spChg>
        <pc:spChg chg="add">
          <ac:chgData name="JusTicE MaGiC" userId="371d8beac0543fad" providerId="LiveId" clId="{A4792CBA-1EC2-46BD-BFA5-69DD35E1FF3C}" dt="2023-06-01T21:14:32.564" v="1387" actId="26606"/>
          <ac:spMkLst>
            <pc:docMk/>
            <pc:sldMk cId="2679057639" sldId="283"/>
            <ac:spMk id="46" creationId="{7A976E23-29EC-4E20-9EF6-B7CC4A8210C3}"/>
          </ac:spMkLst>
        </pc:spChg>
        <pc:spChg chg="add">
          <ac:chgData name="JusTicE MaGiC" userId="371d8beac0543fad" providerId="LiveId" clId="{A4792CBA-1EC2-46BD-BFA5-69DD35E1FF3C}" dt="2023-06-01T21:14:32.564" v="1387" actId="26606"/>
          <ac:spMkLst>
            <pc:docMk/>
            <pc:sldMk cId="2679057639" sldId="283"/>
            <ac:spMk id="47" creationId="{DF5FCEC6-E657-46F1-925F-13ED192124CE}"/>
          </ac:spMkLst>
        </pc:spChg>
        <pc:spChg chg="add">
          <ac:chgData name="JusTicE MaGiC" userId="371d8beac0543fad" providerId="LiveId" clId="{A4792CBA-1EC2-46BD-BFA5-69DD35E1FF3C}" dt="2023-06-01T21:14:32.564" v="1387" actId="26606"/>
          <ac:spMkLst>
            <pc:docMk/>
            <pc:sldMk cId="2679057639" sldId="283"/>
            <ac:spMk id="55" creationId="{FF0BDB76-BCEC-498E-BA26-C763CD9FA3E7}"/>
          </ac:spMkLst>
        </pc:spChg>
        <pc:spChg chg="add">
          <ac:chgData name="JusTicE MaGiC" userId="371d8beac0543fad" providerId="LiveId" clId="{A4792CBA-1EC2-46BD-BFA5-69DD35E1FF3C}" dt="2023-06-01T21:14:32.564" v="1387" actId="26606"/>
          <ac:spMkLst>
            <pc:docMk/>
            <pc:sldMk cId="2679057639" sldId="283"/>
            <ac:spMk id="57" creationId="{1452CEF2-C9EC-4C15-99E4-C781AB08AB91}"/>
          </ac:spMkLst>
        </pc:spChg>
        <pc:grpChg chg="add del">
          <ac:chgData name="JusTicE MaGiC" userId="371d8beac0543fad" providerId="LiveId" clId="{A4792CBA-1EC2-46BD-BFA5-69DD35E1FF3C}" dt="2023-06-01T21:14:32.542" v="1386" actId="26606"/>
          <ac:grpSpMkLst>
            <pc:docMk/>
            <pc:sldMk cId="2679057639" sldId="283"/>
            <ac:grpSpMk id="16" creationId="{DE281959-4C2A-43BA-8C83-11E748D31C16}"/>
          </ac:grpSpMkLst>
        </pc:grpChg>
        <pc:grpChg chg="add del">
          <ac:chgData name="JusTicE MaGiC" userId="371d8beac0543fad" providerId="LiveId" clId="{A4792CBA-1EC2-46BD-BFA5-69DD35E1FF3C}" dt="2023-06-01T21:14:32.542" v="1386" actId="26606"/>
          <ac:grpSpMkLst>
            <pc:docMk/>
            <pc:sldMk cId="2679057639" sldId="283"/>
            <ac:grpSpMk id="26" creationId="{D6F309B0-04E5-4883-9605-1364452C68CF}"/>
          </ac:grpSpMkLst>
        </pc:grpChg>
        <pc:grpChg chg="add del">
          <ac:chgData name="JusTicE MaGiC" userId="371d8beac0543fad" providerId="LiveId" clId="{A4792CBA-1EC2-46BD-BFA5-69DD35E1FF3C}" dt="2023-06-01T21:14:32.542" v="1386" actId="26606"/>
          <ac:grpSpMkLst>
            <pc:docMk/>
            <pc:sldMk cId="2679057639" sldId="283"/>
            <ac:grpSpMk id="34" creationId="{34039184-A11C-46AE-854D-8B229443609D}"/>
          </ac:grpSpMkLst>
        </pc:grpChg>
        <pc:grpChg chg="add del">
          <ac:chgData name="JusTicE MaGiC" userId="371d8beac0543fad" providerId="LiveId" clId="{A4792CBA-1EC2-46BD-BFA5-69DD35E1FF3C}" dt="2023-06-01T21:14:32.542" v="1386" actId="26606"/>
          <ac:grpSpMkLst>
            <pc:docMk/>
            <pc:sldMk cId="2679057639" sldId="283"/>
            <ac:grpSpMk id="40" creationId="{2219C598-7B69-490E-97B6-4E4DC4964FCA}"/>
          </ac:grpSpMkLst>
        </pc:grpChg>
        <pc:grpChg chg="add">
          <ac:chgData name="JusTicE MaGiC" userId="371d8beac0543fad" providerId="LiveId" clId="{A4792CBA-1EC2-46BD-BFA5-69DD35E1FF3C}" dt="2023-06-01T21:14:32.564" v="1387" actId="26606"/>
          <ac:grpSpMkLst>
            <pc:docMk/>
            <pc:sldMk cId="2679057639" sldId="283"/>
            <ac:grpSpMk id="48" creationId="{1037B6F1-6E0E-4B3A-9C8C-5C760B9A4AD2}"/>
          </ac:grpSpMkLst>
        </pc:grpChg>
        <pc:grpChg chg="add">
          <ac:chgData name="JusTicE MaGiC" userId="371d8beac0543fad" providerId="LiveId" clId="{A4792CBA-1EC2-46BD-BFA5-69DD35E1FF3C}" dt="2023-06-01T21:14:32.564" v="1387" actId="26606"/>
          <ac:grpSpMkLst>
            <pc:docMk/>
            <pc:sldMk cId="2679057639" sldId="283"/>
            <ac:grpSpMk id="56" creationId="{DD8DF5DF-A251-4BC2-8965-4EDDD01FC56E}"/>
          </ac:grpSpMkLst>
        </pc:grpChg>
        <pc:grpChg chg="add">
          <ac:chgData name="JusTicE MaGiC" userId="371d8beac0543fad" providerId="LiveId" clId="{A4792CBA-1EC2-46BD-BFA5-69DD35E1FF3C}" dt="2023-06-01T21:14:32.564" v="1387" actId="26606"/>
          <ac:grpSpMkLst>
            <pc:docMk/>
            <pc:sldMk cId="2679057639" sldId="283"/>
            <ac:grpSpMk id="58" creationId="{600459E6-26A3-4EAC-A34C-D0792D88CC26}"/>
          </ac:grpSpMkLst>
        </pc:grpChg>
        <pc:grpChg chg="add">
          <ac:chgData name="JusTicE MaGiC" userId="371d8beac0543fad" providerId="LiveId" clId="{A4792CBA-1EC2-46BD-BFA5-69DD35E1FF3C}" dt="2023-06-01T21:14:32.564" v="1387" actId="26606"/>
          <ac:grpSpMkLst>
            <pc:docMk/>
            <pc:sldMk cId="2679057639" sldId="283"/>
            <ac:grpSpMk id="59" creationId="{74A0C021-793F-4B70-9A53-E470752802DA}"/>
          </ac:grpSpMkLst>
        </pc:grpChg>
        <pc:picChg chg="mod">
          <ac:chgData name="JusTicE MaGiC" userId="371d8beac0543fad" providerId="LiveId" clId="{A4792CBA-1EC2-46BD-BFA5-69DD35E1FF3C}" dt="2023-06-01T21:14:32.564" v="1387" actId="26606"/>
          <ac:picMkLst>
            <pc:docMk/>
            <pc:sldMk cId="2679057639" sldId="283"/>
            <ac:picMk id="7" creationId="{7588BBA1-5477-3785-49CB-FBB6D3BB5B67}"/>
          </ac:picMkLst>
        </pc:picChg>
      </pc:sldChg>
      <pc:sldChg chg="add del">
        <pc:chgData name="JusTicE MaGiC" userId="371d8beac0543fad" providerId="LiveId" clId="{A4792CBA-1EC2-46BD-BFA5-69DD35E1FF3C}" dt="2023-06-01T20:37:01.195" v="516" actId="47"/>
        <pc:sldMkLst>
          <pc:docMk/>
          <pc:sldMk cId="4138088736" sldId="283"/>
        </pc:sldMkLst>
      </pc:sldChg>
      <pc:sldChg chg="addSp modSp add mod setBg">
        <pc:chgData name="JusTicE MaGiC" userId="371d8beac0543fad" providerId="LiveId" clId="{A4792CBA-1EC2-46BD-BFA5-69DD35E1FF3C}" dt="2023-06-01T22:05:33.469" v="1665" actId="14100"/>
        <pc:sldMkLst>
          <pc:docMk/>
          <pc:sldMk cId="264466811" sldId="284"/>
        </pc:sldMkLst>
        <pc:spChg chg="mod">
          <ac:chgData name="JusTicE MaGiC" userId="371d8beac0543fad" providerId="LiveId" clId="{A4792CBA-1EC2-46BD-BFA5-69DD35E1FF3C}" dt="2023-06-01T21:14:51.600" v="1392" actId="26606"/>
          <ac:spMkLst>
            <pc:docMk/>
            <pc:sldMk cId="264466811" sldId="284"/>
            <ac:spMk id="2" creationId="{BEA600C6-3FF6-6D1F-50D0-B75A9EF7C96D}"/>
          </ac:spMkLst>
        </pc:spChg>
        <pc:spChg chg="mod">
          <ac:chgData name="JusTicE MaGiC" userId="371d8beac0543fad" providerId="LiveId" clId="{A4792CBA-1EC2-46BD-BFA5-69DD35E1FF3C}" dt="2023-06-01T22:05:33.469" v="1665" actId="14100"/>
          <ac:spMkLst>
            <pc:docMk/>
            <pc:sldMk cId="264466811" sldId="284"/>
            <ac:spMk id="3" creationId="{7C04B514-B6B4-A682-0CF5-D9448C47E0A2}"/>
          </ac:spMkLst>
        </pc:spChg>
        <pc:spChg chg="add">
          <ac:chgData name="JusTicE MaGiC" userId="371d8beac0543fad" providerId="LiveId" clId="{A4792CBA-1EC2-46BD-BFA5-69DD35E1FF3C}" dt="2023-06-01T21:14:51.600" v="1392" actId="26606"/>
          <ac:spMkLst>
            <pc:docMk/>
            <pc:sldMk cId="264466811" sldId="284"/>
            <ac:spMk id="11" creationId="{7A976E23-29EC-4E20-9EF6-B7CC4A8210C3}"/>
          </ac:spMkLst>
        </pc:spChg>
        <pc:spChg chg="add">
          <ac:chgData name="JusTicE MaGiC" userId="371d8beac0543fad" providerId="LiveId" clId="{A4792CBA-1EC2-46BD-BFA5-69DD35E1FF3C}" dt="2023-06-01T21:14:51.600" v="1392" actId="26606"/>
          <ac:spMkLst>
            <pc:docMk/>
            <pc:sldMk cId="264466811" sldId="284"/>
            <ac:spMk id="13" creationId="{DF5FCEC6-E657-46F1-925F-13ED192124CE}"/>
          </ac:spMkLst>
        </pc:spChg>
        <pc:spChg chg="add">
          <ac:chgData name="JusTicE MaGiC" userId="371d8beac0543fad" providerId="LiveId" clId="{A4792CBA-1EC2-46BD-BFA5-69DD35E1FF3C}" dt="2023-06-01T21:14:51.600" v="1392" actId="26606"/>
          <ac:spMkLst>
            <pc:docMk/>
            <pc:sldMk cId="264466811" sldId="284"/>
            <ac:spMk id="23" creationId="{FF0BDB76-BCEC-498E-BA26-C763CD9FA3E7}"/>
          </ac:spMkLst>
        </pc:spChg>
        <pc:spChg chg="add">
          <ac:chgData name="JusTicE MaGiC" userId="371d8beac0543fad" providerId="LiveId" clId="{A4792CBA-1EC2-46BD-BFA5-69DD35E1FF3C}" dt="2023-06-01T21:14:51.600" v="1392" actId="26606"/>
          <ac:spMkLst>
            <pc:docMk/>
            <pc:sldMk cId="264466811" sldId="284"/>
            <ac:spMk id="31" creationId="{1452CEF2-C9EC-4C15-99E4-C781AB08AB91}"/>
          </ac:spMkLst>
        </pc:spChg>
        <pc:grpChg chg="add">
          <ac:chgData name="JusTicE MaGiC" userId="371d8beac0543fad" providerId="LiveId" clId="{A4792CBA-1EC2-46BD-BFA5-69DD35E1FF3C}" dt="2023-06-01T21:14:51.600" v="1392" actId="26606"/>
          <ac:grpSpMkLst>
            <pc:docMk/>
            <pc:sldMk cId="264466811" sldId="284"/>
            <ac:grpSpMk id="15" creationId="{1037B6F1-6E0E-4B3A-9C8C-5C760B9A4AD2}"/>
          </ac:grpSpMkLst>
        </pc:grpChg>
        <pc:grpChg chg="add">
          <ac:chgData name="JusTicE MaGiC" userId="371d8beac0543fad" providerId="LiveId" clId="{A4792CBA-1EC2-46BD-BFA5-69DD35E1FF3C}" dt="2023-06-01T21:14:51.600" v="1392" actId="26606"/>
          <ac:grpSpMkLst>
            <pc:docMk/>
            <pc:sldMk cId="264466811" sldId="284"/>
            <ac:grpSpMk id="25" creationId="{DD8DF5DF-A251-4BC2-8965-4EDDD01FC56E}"/>
          </ac:grpSpMkLst>
        </pc:grpChg>
        <pc:grpChg chg="add">
          <ac:chgData name="JusTicE MaGiC" userId="371d8beac0543fad" providerId="LiveId" clId="{A4792CBA-1EC2-46BD-BFA5-69DD35E1FF3C}" dt="2023-06-01T21:14:51.600" v="1392" actId="26606"/>
          <ac:grpSpMkLst>
            <pc:docMk/>
            <pc:sldMk cId="264466811" sldId="284"/>
            <ac:grpSpMk id="33" creationId="{600459E6-26A3-4EAC-A34C-D0792D88CC26}"/>
          </ac:grpSpMkLst>
        </pc:grpChg>
        <pc:grpChg chg="add">
          <ac:chgData name="JusTicE MaGiC" userId="371d8beac0543fad" providerId="LiveId" clId="{A4792CBA-1EC2-46BD-BFA5-69DD35E1FF3C}" dt="2023-06-01T21:14:51.600" v="1392" actId="26606"/>
          <ac:grpSpMkLst>
            <pc:docMk/>
            <pc:sldMk cId="264466811" sldId="284"/>
            <ac:grpSpMk id="39" creationId="{74A0C021-793F-4B70-9A53-E470752802DA}"/>
          </ac:grpSpMkLst>
        </pc:grpChg>
        <pc:picChg chg="mod">
          <ac:chgData name="JusTicE MaGiC" userId="371d8beac0543fad" providerId="LiveId" clId="{A4792CBA-1EC2-46BD-BFA5-69DD35E1FF3C}" dt="2023-06-01T21:14:51.600" v="1392" actId="26606"/>
          <ac:picMkLst>
            <pc:docMk/>
            <pc:sldMk cId="264466811" sldId="284"/>
            <ac:picMk id="6" creationId="{84616FDB-4D4C-8B01-E476-767D4D6D6821}"/>
          </ac:picMkLst>
        </pc:picChg>
      </pc:sldChg>
      <pc:sldChg chg="addSp modSp add mod setBg">
        <pc:chgData name="JusTicE MaGiC" userId="371d8beac0543fad" providerId="LiveId" clId="{A4792CBA-1EC2-46BD-BFA5-69DD35E1FF3C}" dt="2023-06-01T21:14:58.018" v="1393" actId="26606"/>
        <pc:sldMkLst>
          <pc:docMk/>
          <pc:sldMk cId="4198153152" sldId="285"/>
        </pc:sldMkLst>
        <pc:spChg chg="mod">
          <ac:chgData name="JusTicE MaGiC" userId="371d8beac0543fad" providerId="LiveId" clId="{A4792CBA-1EC2-46BD-BFA5-69DD35E1FF3C}" dt="2023-06-01T21:14:58.018" v="1393" actId="26606"/>
          <ac:spMkLst>
            <pc:docMk/>
            <pc:sldMk cId="4198153152" sldId="285"/>
            <ac:spMk id="2" creationId="{6AF0C355-2DCE-88CC-EC8C-8C741D1246F3}"/>
          </ac:spMkLst>
        </pc:spChg>
        <pc:spChg chg="mod">
          <ac:chgData name="JusTicE MaGiC" userId="371d8beac0543fad" providerId="LiveId" clId="{A4792CBA-1EC2-46BD-BFA5-69DD35E1FF3C}" dt="2023-06-01T21:14:58.018" v="1393" actId="26606"/>
          <ac:spMkLst>
            <pc:docMk/>
            <pc:sldMk cId="4198153152" sldId="285"/>
            <ac:spMk id="3" creationId="{9C8F41E9-E685-BC91-82BA-85A15C49B6E3}"/>
          </ac:spMkLst>
        </pc:spChg>
        <pc:spChg chg="add">
          <ac:chgData name="JusTicE MaGiC" userId="371d8beac0543fad" providerId="LiveId" clId="{A4792CBA-1EC2-46BD-BFA5-69DD35E1FF3C}" dt="2023-06-01T21:14:58.018" v="1393" actId="26606"/>
          <ac:spMkLst>
            <pc:docMk/>
            <pc:sldMk cId="4198153152" sldId="285"/>
            <ac:spMk id="8" creationId="{E38F5530-DA31-4B62-8DF9-56A1A3B6B614}"/>
          </ac:spMkLst>
        </pc:spChg>
        <pc:spChg chg="add">
          <ac:chgData name="JusTicE MaGiC" userId="371d8beac0543fad" providerId="LiveId" clId="{A4792CBA-1EC2-46BD-BFA5-69DD35E1FF3C}" dt="2023-06-01T21:14:58.018" v="1393" actId="26606"/>
          <ac:spMkLst>
            <pc:docMk/>
            <pc:sldMk cId="4198153152" sldId="285"/>
            <ac:spMk id="10" creationId="{4AEFAF95-013F-4375-AAF4-033AC93F5550}"/>
          </ac:spMkLst>
        </pc:spChg>
        <pc:spChg chg="add">
          <ac:chgData name="JusTicE MaGiC" userId="371d8beac0543fad" providerId="LiveId" clId="{A4792CBA-1EC2-46BD-BFA5-69DD35E1FF3C}" dt="2023-06-01T21:14:58.018" v="1393" actId="26606"/>
          <ac:spMkLst>
            <pc:docMk/>
            <pc:sldMk cId="4198153152" sldId="285"/>
            <ac:spMk id="20" creationId="{FBB336D1-2562-4680-B29B-E22C603C0ED9}"/>
          </ac:spMkLst>
        </pc:spChg>
        <pc:spChg chg="add">
          <ac:chgData name="JusTicE MaGiC" userId="371d8beac0543fad" providerId="LiveId" clId="{A4792CBA-1EC2-46BD-BFA5-69DD35E1FF3C}" dt="2023-06-01T21:14:58.018" v="1393" actId="26606"/>
          <ac:spMkLst>
            <pc:docMk/>
            <pc:sldMk cId="4198153152" sldId="285"/>
            <ac:spMk id="28" creationId="{B4806F9C-3233-4FC3-B300-D5AA58A5CD8F}"/>
          </ac:spMkLst>
        </pc:spChg>
        <pc:grpChg chg="add">
          <ac:chgData name="JusTicE MaGiC" userId="371d8beac0543fad" providerId="LiveId" clId="{A4792CBA-1EC2-46BD-BFA5-69DD35E1FF3C}" dt="2023-06-01T21:14:58.018" v="1393" actId="26606"/>
          <ac:grpSpMkLst>
            <pc:docMk/>
            <pc:sldMk cId="4198153152" sldId="285"/>
            <ac:grpSpMk id="12" creationId="{68735E28-7236-42D8-A5E1-A0F302FE879A}"/>
          </ac:grpSpMkLst>
        </pc:grpChg>
        <pc:grpChg chg="add">
          <ac:chgData name="JusTicE MaGiC" userId="371d8beac0543fad" providerId="LiveId" clId="{A4792CBA-1EC2-46BD-BFA5-69DD35E1FF3C}" dt="2023-06-01T21:14:58.018" v="1393" actId="26606"/>
          <ac:grpSpMkLst>
            <pc:docMk/>
            <pc:sldMk cId="4198153152" sldId="285"/>
            <ac:grpSpMk id="22" creationId="{9EED3885-4010-4FBE-A045-DC59CAE78290}"/>
          </ac:grpSpMkLst>
        </pc:grpChg>
        <pc:grpChg chg="add">
          <ac:chgData name="JusTicE MaGiC" userId="371d8beac0543fad" providerId="LiveId" clId="{A4792CBA-1EC2-46BD-BFA5-69DD35E1FF3C}" dt="2023-06-01T21:14:58.018" v="1393" actId="26606"/>
          <ac:grpSpMkLst>
            <pc:docMk/>
            <pc:sldMk cId="4198153152" sldId="285"/>
            <ac:grpSpMk id="30" creationId="{70E3F9FC-BB7B-433D-8A4F-1BCFA582E019}"/>
          </ac:grpSpMkLst>
        </pc:grpChg>
      </pc:sldChg>
      <pc:sldChg chg="addSp modSp add mod setBg">
        <pc:chgData name="JusTicE MaGiC" userId="371d8beac0543fad" providerId="LiveId" clId="{A4792CBA-1EC2-46BD-BFA5-69DD35E1FF3C}" dt="2023-06-01T21:15:23.061" v="1402" actId="26606"/>
        <pc:sldMkLst>
          <pc:docMk/>
          <pc:sldMk cId="260753043" sldId="286"/>
        </pc:sldMkLst>
        <pc:spChg chg="mod">
          <ac:chgData name="JusTicE MaGiC" userId="371d8beac0543fad" providerId="LiveId" clId="{A4792CBA-1EC2-46BD-BFA5-69DD35E1FF3C}" dt="2023-06-01T21:15:23.061" v="1402" actId="26606"/>
          <ac:spMkLst>
            <pc:docMk/>
            <pc:sldMk cId="260753043" sldId="286"/>
            <ac:spMk id="7" creationId="{BE92AD73-1B82-BC87-42D7-165D5EBD2E76}"/>
          </ac:spMkLst>
        </pc:spChg>
        <pc:spChg chg="mod">
          <ac:chgData name="JusTicE MaGiC" userId="371d8beac0543fad" providerId="LiveId" clId="{A4792CBA-1EC2-46BD-BFA5-69DD35E1FF3C}" dt="2023-06-01T21:15:23.061" v="1402" actId="26606"/>
          <ac:spMkLst>
            <pc:docMk/>
            <pc:sldMk cId="260753043" sldId="286"/>
            <ac:spMk id="8" creationId="{65C90BE8-D9AF-5820-AB91-7224751F1EE0}"/>
          </ac:spMkLst>
        </pc:spChg>
        <pc:spChg chg="add">
          <ac:chgData name="JusTicE MaGiC" userId="371d8beac0543fad" providerId="LiveId" clId="{A4792CBA-1EC2-46BD-BFA5-69DD35E1FF3C}" dt="2023-06-01T21:15:23.061" v="1402" actId="26606"/>
          <ac:spMkLst>
            <pc:docMk/>
            <pc:sldMk cId="260753043" sldId="286"/>
            <ac:spMk id="13" creationId="{5112AC23-F046-4DC5-9B92-07CA6CC7C580}"/>
          </ac:spMkLst>
        </pc:spChg>
        <pc:spChg chg="add">
          <ac:chgData name="JusTicE MaGiC" userId="371d8beac0543fad" providerId="LiveId" clId="{A4792CBA-1EC2-46BD-BFA5-69DD35E1FF3C}" dt="2023-06-01T21:15:23.061" v="1402" actId="26606"/>
          <ac:spMkLst>
            <pc:docMk/>
            <pc:sldMk cId="260753043" sldId="286"/>
            <ac:spMk id="15" creationId="{175AAFE7-143D-45AC-B616-09521E0F5597}"/>
          </ac:spMkLst>
        </pc:spChg>
        <pc:spChg chg="add">
          <ac:chgData name="JusTicE MaGiC" userId="371d8beac0543fad" providerId="LiveId" clId="{A4792CBA-1EC2-46BD-BFA5-69DD35E1FF3C}" dt="2023-06-01T21:15:23.061" v="1402" actId="26606"/>
          <ac:spMkLst>
            <pc:docMk/>
            <pc:sldMk cId="260753043" sldId="286"/>
            <ac:spMk id="17" creationId="{0BA5DB72-E109-4D37-B6DD-C328D539705B}"/>
          </ac:spMkLst>
        </pc:spChg>
        <pc:spChg chg="add">
          <ac:chgData name="JusTicE MaGiC" userId="371d8beac0543fad" providerId="LiveId" clId="{A4792CBA-1EC2-46BD-BFA5-69DD35E1FF3C}" dt="2023-06-01T21:15:23.061" v="1402" actId="26606"/>
          <ac:spMkLst>
            <pc:docMk/>
            <pc:sldMk cId="260753043" sldId="286"/>
            <ac:spMk id="27" creationId="{EB2D1A1F-B200-4444-AE01-EFC97AF7B51F}"/>
          </ac:spMkLst>
        </pc:spChg>
        <pc:spChg chg="add">
          <ac:chgData name="JusTicE MaGiC" userId="371d8beac0543fad" providerId="LiveId" clId="{A4792CBA-1EC2-46BD-BFA5-69DD35E1FF3C}" dt="2023-06-01T21:15:23.061" v="1402" actId="26606"/>
          <ac:spMkLst>
            <pc:docMk/>
            <pc:sldMk cId="260753043" sldId="286"/>
            <ac:spMk id="41" creationId="{C8D9C5DD-B8B3-46A0-8FBC-EE462F96C4E5}"/>
          </ac:spMkLst>
        </pc:spChg>
        <pc:grpChg chg="add">
          <ac:chgData name="JusTicE MaGiC" userId="371d8beac0543fad" providerId="LiveId" clId="{A4792CBA-1EC2-46BD-BFA5-69DD35E1FF3C}" dt="2023-06-01T21:15:23.061" v="1402" actId="26606"/>
          <ac:grpSpMkLst>
            <pc:docMk/>
            <pc:sldMk cId="260753043" sldId="286"/>
            <ac:grpSpMk id="19" creationId="{7C34EE77-74D1-42B4-801B-40B35A68C127}"/>
          </ac:grpSpMkLst>
        </pc:grpChg>
        <pc:grpChg chg="add">
          <ac:chgData name="JusTicE MaGiC" userId="371d8beac0543fad" providerId="LiveId" clId="{A4792CBA-1EC2-46BD-BFA5-69DD35E1FF3C}" dt="2023-06-01T21:15:23.061" v="1402" actId="26606"/>
          <ac:grpSpMkLst>
            <pc:docMk/>
            <pc:sldMk cId="260753043" sldId="286"/>
            <ac:grpSpMk id="29" creationId="{70E4CB9D-2256-4786-8DDF-ADFBF3533745}"/>
          </ac:grpSpMkLst>
        </pc:grpChg>
        <pc:grpChg chg="add">
          <ac:chgData name="JusTicE MaGiC" userId="371d8beac0543fad" providerId="LiveId" clId="{A4792CBA-1EC2-46BD-BFA5-69DD35E1FF3C}" dt="2023-06-01T21:15:23.061" v="1402" actId="26606"/>
          <ac:grpSpMkLst>
            <pc:docMk/>
            <pc:sldMk cId="260753043" sldId="286"/>
            <ac:grpSpMk id="35" creationId="{568E6F37-AE05-46BF-A77F-5505926E92C6}"/>
          </ac:grpSpMkLst>
        </pc:grpChg>
      </pc:sldChg>
      <pc:sldChg chg="addSp delSp modSp new mod setBg setClrOvrMap delDesignElem">
        <pc:chgData name="JusTicE MaGiC" userId="371d8beac0543fad" providerId="LiveId" clId="{A4792CBA-1EC2-46BD-BFA5-69DD35E1FF3C}" dt="2023-06-01T21:05:48.661" v="1267"/>
        <pc:sldMkLst>
          <pc:docMk/>
          <pc:sldMk cId="1214568669" sldId="287"/>
        </pc:sldMkLst>
        <pc:spChg chg="mod ord">
          <ac:chgData name="JusTicE MaGiC" userId="371d8beac0543fad" providerId="LiveId" clId="{A4792CBA-1EC2-46BD-BFA5-69DD35E1FF3C}" dt="2023-06-01T20:54:49.321" v="1124" actId="26606"/>
          <ac:spMkLst>
            <pc:docMk/>
            <pc:sldMk cId="1214568669" sldId="287"/>
            <ac:spMk id="2" creationId="{94C7EB82-F6DD-6747-336B-8E95EA070172}"/>
          </ac:spMkLst>
        </pc:spChg>
        <pc:spChg chg="mod">
          <ac:chgData name="JusTicE MaGiC" userId="371d8beac0543fad" providerId="LiveId" clId="{A4792CBA-1EC2-46BD-BFA5-69DD35E1FF3C}" dt="2023-06-01T20:54:49.321" v="1124" actId="26606"/>
          <ac:spMkLst>
            <pc:docMk/>
            <pc:sldMk cId="1214568669" sldId="287"/>
            <ac:spMk id="3" creationId="{F0C2E5FA-CF34-68D2-89F7-7FE605086D37}"/>
          </ac:spMkLst>
        </pc:spChg>
        <pc:spChg chg="add del">
          <ac:chgData name="JusTicE MaGiC" userId="371d8beac0543fad" providerId="LiveId" clId="{A4792CBA-1EC2-46BD-BFA5-69DD35E1FF3C}" dt="2023-06-01T20:54:37.447" v="1123" actId="26606"/>
          <ac:spMkLst>
            <pc:docMk/>
            <pc:sldMk cId="1214568669" sldId="287"/>
            <ac:spMk id="8" creationId="{17718681-A12E-49D6-9925-DD7C68176D61}"/>
          </ac:spMkLst>
        </pc:spChg>
        <pc:spChg chg="add del">
          <ac:chgData name="JusTicE MaGiC" userId="371d8beac0543fad" providerId="LiveId" clId="{A4792CBA-1EC2-46BD-BFA5-69DD35E1FF3C}" dt="2023-06-01T20:54:37.447" v="1123" actId="26606"/>
          <ac:spMkLst>
            <pc:docMk/>
            <pc:sldMk cId="1214568669" sldId="287"/>
            <ac:spMk id="10" creationId="{FBD77573-9EF2-4C35-8285-A1CF6FBB0EA5}"/>
          </ac:spMkLst>
        </pc:spChg>
        <pc:spChg chg="add del">
          <ac:chgData name="JusTicE MaGiC" userId="371d8beac0543fad" providerId="LiveId" clId="{A4792CBA-1EC2-46BD-BFA5-69DD35E1FF3C}" dt="2023-06-01T20:54:37.401" v="1122" actId="26606"/>
          <ac:spMkLst>
            <pc:docMk/>
            <pc:sldMk cId="1214568669" sldId="287"/>
            <ac:spMk id="16" creationId="{C5E6CFF1-2F42-4E10-9A97-F116F46F53FE}"/>
          </ac:spMkLst>
        </pc:spChg>
        <pc:spChg chg="add del">
          <ac:chgData name="JusTicE MaGiC" userId="371d8beac0543fad" providerId="LiveId" clId="{A4792CBA-1EC2-46BD-BFA5-69DD35E1FF3C}" dt="2023-06-01T20:54:49.321" v="1124" actId="26606"/>
          <ac:spMkLst>
            <pc:docMk/>
            <pc:sldMk cId="1214568669" sldId="287"/>
            <ac:spMk id="20" creationId="{79BB35BC-D5C2-4C8B-A22A-A71E6191913B}"/>
          </ac:spMkLst>
        </pc:spChg>
        <pc:spChg chg="add del">
          <ac:chgData name="JusTicE MaGiC" userId="371d8beac0543fad" providerId="LiveId" clId="{A4792CBA-1EC2-46BD-BFA5-69DD35E1FF3C}" dt="2023-06-01T21:05:48.661" v="1267"/>
          <ac:spMkLst>
            <pc:docMk/>
            <pc:sldMk cId="1214568669" sldId="287"/>
            <ac:spMk id="26" creationId="{C5E6CFF1-2F42-4E10-9A97-F116F46F53FE}"/>
          </ac:spMkLst>
        </pc:spChg>
        <pc:picChg chg="add del">
          <ac:chgData name="JusTicE MaGiC" userId="371d8beac0543fad" providerId="LiveId" clId="{A4792CBA-1EC2-46BD-BFA5-69DD35E1FF3C}" dt="2023-06-01T20:54:37.401" v="1122" actId="26606"/>
          <ac:picMkLst>
            <pc:docMk/>
            <pc:sldMk cId="1214568669" sldId="287"/>
            <ac:picMk id="12" creationId="{C03D2427-A14D-41BD-7487-00AF9DA051C0}"/>
          </ac:picMkLst>
        </pc:picChg>
        <pc:picChg chg="add mod">
          <ac:chgData name="JusTicE MaGiC" userId="371d8beac0543fad" providerId="LiveId" clId="{A4792CBA-1EC2-46BD-BFA5-69DD35E1FF3C}" dt="2023-06-01T20:54:49.321" v="1124" actId="26606"/>
          <ac:picMkLst>
            <pc:docMk/>
            <pc:sldMk cId="1214568669" sldId="287"/>
            <ac:picMk id="21" creationId="{C44FFB4A-095C-89FD-D4D8-EA5095BF4D2F}"/>
          </ac:picMkLst>
        </pc:picChg>
        <pc:cxnChg chg="add del">
          <ac:chgData name="JusTicE MaGiC" userId="371d8beac0543fad" providerId="LiveId" clId="{A4792CBA-1EC2-46BD-BFA5-69DD35E1FF3C}" dt="2023-06-01T20:54:37.401" v="1122" actId="26606"/>
          <ac:cxnSpMkLst>
            <pc:docMk/>
            <pc:sldMk cId="1214568669" sldId="287"/>
            <ac:cxnSpMk id="18" creationId="{96A8629B-8289-498B-939B-1CA0C106182C}"/>
          </ac:cxnSpMkLst>
        </pc:cxnChg>
        <pc:cxnChg chg="add del">
          <ac:chgData name="JusTicE MaGiC" userId="371d8beac0543fad" providerId="LiveId" clId="{A4792CBA-1EC2-46BD-BFA5-69DD35E1FF3C}" dt="2023-06-01T21:05:48.661" v="1267"/>
          <ac:cxnSpMkLst>
            <pc:docMk/>
            <pc:sldMk cId="1214568669" sldId="287"/>
            <ac:cxnSpMk id="28" creationId="{96A8629B-8289-498B-939B-1CA0C106182C}"/>
          </ac:cxnSpMkLst>
        </pc:cxnChg>
      </pc:sldChg>
      <pc:sldChg chg="addSp delSp modSp new mod setBg setClrOvrMap">
        <pc:chgData name="JusTicE MaGiC" userId="371d8beac0543fad" providerId="LiveId" clId="{A4792CBA-1EC2-46BD-BFA5-69DD35E1FF3C}" dt="2023-06-01T21:19:18.965" v="1581" actId="26606"/>
        <pc:sldMkLst>
          <pc:docMk/>
          <pc:sldMk cId="2491180776" sldId="288"/>
        </pc:sldMkLst>
        <pc:spChg chg="mod">
          <ac:chgData name="JusTicE MaGiC" userId="371d8beac0543fad" providerId="LiveId" clId="{A4792CBA-1EC2-46BD-BFA5-69DD35E1FF3C}" dt="2023-06-01T21:19:18.965" v="1581" actId="26606"/>
          <ac:spMkLst>
            <pc:docMk/>
            <pc:sldMk cId="2491180776" sldId="288"/>
            <ac:spMk id="2" creationId="{9EB22FD6-9CAF-85CD-E045-EF3ECABFEA15}"/>
          </ac:spMkLst>
        </pc:spChg>
        <pc:spChg chg="del mod">
          <ac:chgData name="JusTicE MaGiC" userId="371d8beac0543fad" providerId="LiveId" clId="{A4792CBA-1EC2-46BD-BFA5-69DD35E1FF3C}" dt="2023-06-01T21:19:18.965" v="1581" actId="26606"/>
          <ac:spMkLst>
            <pc:docMk/>
            <pc:sldMk cId="2491180776" sldId="288"/>
            <ac:spMk id="3" creationId="{A5E2358D-BD29-E359-7164-F41D549122FC}"/>
          </ac:spMkLst>
        </pc:spChg>
        <pc:spChg chg="add del">
          <ac:chgData name="JusTicE MaGiC" userId="371d8beac0543fad" providerId="LiveId" clId="{A4792CBA-1EC2-46BD-BFA5-69DD35E1FF3C}" dt="2023-06-01T21:19:02.290" v="1579" actId="26606"/>
          <ac:spMkLst>
            <pc:docMk/>
            <pc:sldMk cId="2491180776" sldId="288"/>
            <ac:spMk id="8" creationId="{7A976E23-29EC-4E20-9EF6-B7CC4A8210C3}"/>
          </ac:spMkLst>
        </pc:spChg>
        <pc:spChg chg="add del">
          <ac:chgData name="JusTicE MaGiC" userId="371d8beac0543fad" providerId="LiveId" clId="{A4792CBA-1EC2-46BD-BFA5-69DD35E1FF3C}" dt="2023-06-01T21:19:02.290" v="1579" actId="26606"/>
          <ac:spMkLst>
            <pc:docMk/>
            <pc:sldMk cId="2491180776" sldId="288"/>
            <ac:spMk id="10" creationId="{DF5FCEC6-E657-46F1-925F-13ED192124CE}"/>
          </ac:spMkLst>
        </pc:spChg>
        <pc:spChg chg="add del">
          <ac:chgData name="JusTicE MaGiC" userId="371d8beac0543fad" providerId="LiveId" clId="{A4792CBA-1EC2-46BD-BFA5-69DD35E1FF3C}" dt="2023-06-01T21:19:02.290" v="1579" actId="26606"/>
          <ac:spMkLst>
            <pc:docMk/>
            <pc:sldMk cId="2491180776" sldId="288"/>
            <ac:spMk id="20" creationId="{FF0BDB76-BCEC-498E-BA26-C763CD9FA3E7}"/>
          </ac:spMkLst>
        </pc:spChg>
        <pc:spChg chg="add del">
          <ac:chgData name="JusTicE MaGiC" userId="371d8beac0543fad" providerId="LiveId" clId="{A4792CBA-1EC2-46BD-BFA5-69DD35E1FF3C}" dt="2023-06-01T21:19:02.290" v="1579" actId="26606"/>
          <ac:spMkLst>
            <pc:docMk/>
            <pc:sldMk cId="2491180776" sldId="288"/>
            <ac:spMk id="28" creationId="{1452CEF2-C9EC-4C15-99E4-C781AB08AB91}"/>
          </ac:spMkLst>
        </pc:spChg>
        <pc:spChg chg="add del">
          <ac:chgData name="JusTicE MaGiC" userId="371d8beac0543fad" providerId="LiveId" clId="{A4792CBA-1EC2-46BD-BFA5-69DD35E1FF3C}" dt="2023-06-01T21:19:18.965" v="1581" actId="26606"/>
          <ac:spMkLst>
            <pc:docMk/>
            <pc:sldMk cId="2491180776" sldId="288"/>
            <ac:spMk id="39" creationId="{5112AC23-F046-4DC5-9B92-07CA6CC7C580}"/>
          </ac:spMkLst>
        </pc:spChg>
        <pc:spChg chg="add del">
          <ac:chgData name="JusTicE MaGiC" userId="371d8beac0543fad" providerId="LiveId" clId="{A4792CBA-1EC2-46BD-BFA5-69DD35E1FF3C}" dt="2023-06-01T21:19:18.965" v="1581" actId="26606"/>
          <ac:spMkLst>
            <pc:docMk/>
            <pc:sldMk cId="2491180776" sldId="288"/>
            <ac:spMk id="41" creationId="{175AAFE7-143D-45AC-B616-09521E0F5597}"/>
          </ac:spMkLst>
        </pc:spChg>
        <pc:spChg chg="add del">
          <ac:chgData name="JusTicE MaGiC" userId="371d8beac0543fad" providerId="LiveId" clId="{A4792CBA-1EC2-46BD-BFA5-69DD35E1FF3C}" dt="2023-06-01T21:19:18.965" v="1581" actId="26606"/>
          <ac:spMkLst>
            <pc:docMk/>
            <pc:sldMk cId="2491180776" sldId="288"/>
            <ac:spMk id="43" creationId="{0BA5DB72-E109-4D37-B6DD-C328D539705B}"/>
          </ac:spMkLst>
        </pc:spChg>
        <pc:spChg chg="add del">
          <ac:chgData name="JusTicE MaGiC" userId="371d8beac0543fad" providerId="LiveId" clId="{A4792CBA-1EC2-46BD-BFA5-69DD35E1FF3C}" dt="2023-06-01T21:19:18.965" v="1581" actId="26606"/>
          <ac:spMkLst>
            <pc:docMk/>
            <pc:sldMk cId="2491180776" sldId="288"/>
            <ac:spMk id="53" creationId="{EB2D1A1F-B200-4444-AE01-EFC97AF7B51F}"/>
          </ac:spMkLst>
        </pc:spChg>
        <pc:spChg chg="add del">
          <ac:chgData name="JusTicE MaGiC" userId="371d8beac0543fad" providerId="LiveId" clId="{A4792CBA-1EC2-46BD-BFA5-69DD35E1FF3C}" dt="2023-06-01T21:19:18.965" v="1581" actId="26606"/>
          <ac:spMkLst>
            <pc:docMk/>
            <pc:sldMk cId="2491180776" sldId="288"/>
            <ac:spMk id="67" creationId="{C8D9C5DD-B8B3-46A0-8FBC-EE462F96C4E5}"/>
          </ac:spMkLst>
        </pc:spChg>
        <pc:spChg chg="add">
          <ac:chgData name="JusTicE MaGiC" userId="371d8beac0543fad" providerId="LiveId" clId="{A4792CBA-1EC2-46BD-BFA5-69DD35E1FF3C}" dt="2023-06-01T21:19:18.965" v="1581" actId="26606"/>
          <ac:spMkLst>
            <pc:docMk/>
            <pc:sldMk cId="2491180776" sldId="288"/>
            <ac:spMk id="73" creationId="{A3EFF7B1-6CB7-47D1-AD37-B870CA2B2151}"/>
          </ac:spMkLst>
        </pc:spChg>
        <pc:spChg chg="add">
          <ac:chgData name="JusTicE MaGiC" userId="371d8beac0543fad" providerId="LiveId" clId="{A4792CBA-1EC2-46BD-BFA5-69DD35E1FF3C}" dt="2023-06-01T21:19:18.965" v="1581" actId="26606"/>
          <ac:spMkLst>
            <pc:docMk/>
            <pc:sldMk cId="2491180776" sldId="288"/>
            <ac:spMk id="75" creationId="{7FA2962B-21B6-4689-A95D-A8FF6ADE47F1}"/>
          </ac:spMkLst>
        </pc:spChg>
        <pc:spChg chg="add">
          <ac:chgData name="JusTicE MaGiC" userId="371d8beac0543fad" providerId="LiveId" clId="{A4792CBA-1EC2-46BD-BFA5-69DD35E1FF3C}" dt="2023-06-01T21:19:18.965" v="1581" actId="26606"/>
          <ac:spMkLst>
            <pc:docMk/>
            <pc:sldMk cId="2491180776" sldId="288"/>
            <ac:spMk id="91" creationId="{A00D2CE1-35C1-46E6-BD59-CEE668BD90F4}"/>
          </ac:spMkLst>
        </pc:spChg>
        <pc:spChg chg="add">
          <ac:chgData name="JusTicE MaGiC" userId="371d8beac0543fad" providerId="LiveId" clId="{A4792CBA-1EC2-46BD-BFA5-69DD35E1FF3C}" dt="2023-06-01T21:19:18.965" v="1581" actId="26606"/>
          <ac:spMkLst>
            <pc:docMk/>
            <pc:sldMk cId="2491180776" sldId="288"/>
            <ac:spMk id="99" creationId="{E18403B7-F2C7-4C07-8522-21C31910902C}"/>
          </ac:spMkLst>
        </pc:spChg>
        <pc:grpChg chg="add del">
          <ac:chgData name="JusTicE MaGiC" userId="371d8beac0543fad" providerId="LiveId" clId="{A4792CBA-1EC2-46BD-BFA5-69DD35E1FF3C}" dt="2023-06-01T21:19:02.290" v="1579" actId="26606"/>
          <ac:grpSpMkLst>
            <pc:docMk/>
            <pc:sldMk cId="2491180776" sldId="288"/>
            <ac:grpSpMk id="12" creationId="{2EF0090A-63B9-4569-B0AE-0C2F36B15E2E}"/>
          </ac:grpSpMkLst>
        </pc:grpChg>
        <pc:grpChg chg="add del">
          <ac:chgData name="JusTicE MaGiC" userId="371d8beac0543fad" providerId="LiveId" clId="{A4792CBA-1EC2-46BD-BFA5-69DD35E1FF3C}" dt="2023-06-01T21:19:02.290" v="1579" actId="26606"/>
          <ac:grpSpMkLst>
            <pc:docMk/>
            <pc:sldMk cId="2491180776" sldId="288"/>
            <ac:grpSpMk id="22" creationId="{DD8DF5DF-A251-4BC2-8965-4EDDD01FC56E}"/>
          </ac:grpSpMkLst>
        </pc:grpChg>
        <pc:grpChg chg="add del">
          <ac:chgData name="JusTicE MaGiC" userId="371d8beac0543fad" providerId="LiveId" clId="{A4792CBA-1EC2-46BD-BFA5-69DD35E1FF3C}" dt="2023-06-01T21:19:02.290" v="1579" actId="26606"/>
          <ac:grpSpMkLst>
            <pc:docMk/>
            <pc:sldMk cId="2491180776" sldId="288"/>
            <ac:grpSpMk id="30" creationId="{600459E6-26A3-4EAC-A34C-D0792D88CC26}"/>
          </ac:grpSpMkLst>
        </pc:grpChg>
        <pc:grpChg chg="add del">
          <ac:chgData name="JusTicE MaGiC" userId="371d8beac0543fad" providerId="LiveId" clId="{A4792CBA-1EC2-46BD-BFA5-69DD35E1FF3C}" dt="2023-06-01T21:19:18.965" v="1581" actId="26606"/>
          <ac:grpSpMkLst>
            <pc:docMk/>
            <pc:sldMk cId="2491180776" sldId="288"/>
            <ac:grpSpMk id="45" creationId="{7C34EE77-74D1-42B4-801B-40B35A68C127}"/>
          </ac:grpSpMkLst>
        </pc:grpChg>
        <pc:grpChg chg="add del">
          <ac:chgData name="JusTicE MaGiC" userId="371d8beac0543fad" providerId="LiveId" clId="{A4792CBA-1EC2-46BD-BFA5-69DD35E1FF3C}" dt="2023-06-01T21:19:18.965" v="1581" actId="26606"/>
          <ac:grpSpMkLst>
            <pc:docMk/>
            <pc:sldMk cId="2491180776" sldId="288"/>
            <ac:grpSpMk id="55" creationId="{70E4CB9D-2256-4786-8DDF-ADFBF3533745}"/>
          </ac:grpSpMkLst>
        </pc:grpChg>
        <pc:grpChg chg="add del">
          <ac:chgData name="JusTicE MaGiC" userId="371d8beac0543fad" providerId="LiveId" clId="{A4792CBA-1EC2-46BD-BFA5-69DD35E1FF3C}" dt="2023-06-01T21:19:18.965" v="1581" actId="26606"/>
          <ac:grpSpMkLst>
            <pc:docMk/>
            <pc:sldMk cId="2491180776" sldId="288"/>
            <ac:grpSpMk id="61" creationId="{568E6F37-AE05-46BF-A77F-5505926E92C6}"/>
          </ac:grpSpMkLst>
        </pc:grpChg>
        <pc:grpChg chg="add">
          <ac:chgData name="JusTicE MaGiC" userId="371d8beac0543fad" providerId="LiveId" clId="{A4792CBA-1EC2-46BD-BFA5-69DD35E1FF3C}" dt="2023-06-01T21:19:18.965" v="1581" actId="26606"/>
          <ac:grpSpMkLst>
            <pc:docMk/>
            <pc:sldMk cId="2491180776" sldId="288"/>
            <ac:grpSpMk id="77" creationId="{A745280D-ED36-41FE-8EB1-CE597C99CFE8}"/>
          </ac:grpSpMkLst>
        </pc:grpChg>
        <pc:grpChg chg="add">
          <ac:chgData name="JusTicE MaGiC" userId="371d8beac0543fad" providerId="LiveId" clId="{A4792CBA-1EC2-46BD-BFA5-69DD35E1FF3C}" dt="2023-06-01T21:19:18.965" v="1581" actId="26606"/>
          <ac:grpSpMkLst>
            <pc:docMk/>
            <pc:sldMk cId="2491180776" sldId="288"/>
            <ac:grpSpMk id="83" creationId="{80E95A5C-1E97-41C3-9DEC-245FF6DEBF1F}"/>
          </ac:grpSpMkLst>
        </pc:grpChg>
        <pc:grpChg chg="add">
          <ac:chgData name="JusTicE MaGiC" userId="371d8beac0543fad" providerId="LiveId" clId="{A4792CBA-1EC2-46BD-BFA5-69DD35E1FF3C}" dt="2023-06-01T21:19:18.965" v="1581" actId="26606"/>
          <ac:grpSpMkLst>
            <pc:docMk/>
            <pc:sldMk cId="2491180776" sldId="288"/>
            <ac:grpSpMk id="93" creationId="{A58DCE86-9AE1-46D1-96D6-04B8B3EDF6FA}"/>
          </ac:grpSpMkLst>
        </pc:grpChg>
        <pc:grpChg chg="add">
          <ac:chgData name="JusTicE MaGiC" userId="371d8beac0543fad" providerId="LiveId" clId="{A4792CBA-1EC2-46BD-BFA5-69DD35E1FF3C}" dt="2023-06-01T21:19:18.965" v="1581" actId="26606"/>
          <ac:grpSpMkLst>
            <pc:docMk/>
            <pc:sldMk cId="2491180776" sldId="288"/>
            <ac:grpSpMk id="101" creationId="{23B58CC6-A99E-43AF-A467-256F19287FB8}"/>
          </ac:grpSpMkLst>
        </pc:grpChg>
        <pc:graphicFrameChg chg="add">
          <ac:chgData name="JusTicE MaGiC" userId="371d8beac0543fad" providerId="LiveId" clId="{A4792CBA-1EC2-46BD-BFA5-69DD35E1FF3C}" dt="2023-06-01T21:19:18.965" v="1581" actId="26606"/>
          <ac:graphicFrameMkLst>
            <pc:docMk/>
            <pc:sldMk cId="2491180776" sldId="288"/>
            <ac:graphicFrameMk id="69" creationId="{C3B810A3-A37F-2819-FE2D-3A2DA6D5C671}"/>
          </ac:graphicFrameMkLst>
        </pc:graphicFrameChg>
      </pc:sldChg>
      <pc:sldChg chg="addSp modSp new del mod">
        <pc:chgData name="JusTicE MaGiC" userId="371d8beac0543fad" providerId="LiveId" clId="{A4792CBA-1EC2-46BD-BFA5-69DD35E1FF3C}" dt="2023-06-01T21:25:46.298" v="1658" actId="47"/>
        <pc:sldMkLst>
          <pc:docMk/>
          <pc:sldMk cId="50509852" sldId="289"/>
        </pc:sldMkLst>
        <pc:spChg chg="mod">
          <ac:chgData name="JusTicE MaGiC" userId="371d8beac0543fad" providerId="LiveId" clId="{A4792CBA-1EC2-46BD-BFA5-69DD35E1FF3C}" dt="2023-06-01T21:23:57.426" v="1648" actId="20577"/>
          <ac:spMkLst>
            <pc:docMk/>
            <pc:sldMk cId="50509852" sldId="289"/>
            <ac:spMk id="2" creationId="{AC970DFA-A65C-84DE-B91A-2CAD8F6170F4}"/>
          </ac:spMkLst>
        </pc:spChg>
        <pc:spChg chg="mod">
          <ac:chgData name="JusTicE MaGiC" userId="371d8beac0543fad" providerId="LiveId" clId="{A4792CBA-1EC2-46BD-BFA5-69DD35E1FF3C}" dt="2023-06-01T21:24:51.041" v="1650" actId="21"/>
          <ac:spMkLst>
            <pc:docMk/>
            <pc:sldMk cId="50509852" sldId="289"/>
            <ac:spMk id="3" creationId="{EAAA3639-868C-BCD7-C289-CA9AF888D934}"/>
          </ac:spMkLst>
        </pc:spChg>
        <pc:picChg chg="add mod">
          <ac:chgData name="JusTicE MaGiC" userId="371d8beac0543fad" providerId="LiveId" clId="{A4792CBA-1EC2-46BD-BFA5-69DD35E1FF3C}" dt="2023-06-01T21:23:42.865" v="1623" actId="1076"/>
          <ac:picMkLst>
            <pc:docMk/>
            <pc:sldMk cId="50509852" sldId="289"/>
            <ac:picMk id="4" creationId="{22E1D5D1-AB8A-B087-3778-B78FAD31DFC5}"/>
          </ac:picMkLst>
        </pc:picChg>
      </pc:sldChg>
      <pc:sldChg chg="modSp add del mod">
        <pc:chgData name="JusTicE MaGiC" userId="371d8beac0543fad" providerId="LiveId" clId="{A4792CBA-1EC2-46BD-BFA5-69DD35E1FF3C}" dt="2023-06-01T21:23:26.564" v="1619" actId="47"/>
        <pc:sldMkLst>
          <pc:docMk/>
          <pc:sldMk cId="1482091839" sldId="289"/>
        </pc:sldMkLst>
        <pc:spChg chg="mod">
          <ac:chgData name="JusTicE MaGiC" userId="371d8beac0543fad" providerId="LiveId" clId="{A4792CBA-1EC2-46BD-BFA5-69DD35E1FF3C}" dt="2023-06-01T21:23:23.768" v="1618" actId="21"/>
          <ac:spMkLst>
            <pc:docMk/>
            <pc:sldMk cId="1482091839" sldId="289"/>
            <ac:spMk id="3" creationId="{147DCA9D-F1D2-5D3D-9F0F-81216302A508}"/>
          </ac:spMkLst>
        </pc:spChg>
      </pc:sldChg>
      <pc:sldChg chg="addSp delSp modSp add mod">
        <pc:chgData name="JusTicE MaGiC" userId="371d8beac0543fad" providerId="LiveId" clId="{A4792CBA-1EC2-46BD-BFA5-69DD35E1FF3C}" dt="2023-06-01T21:25:35.143" v="1657" actId="207"/>
        <pc:sldMkLst>
          <pc:docMk/>
          <pc:sldMk cId="3262268581" sldId="290"/>
        </pc:sldMkLst>
        <pc:spChg chg="add del">
          <ac:chgData name="JusTicE MaGiC" userId="371d8beac0543fad" providerId="LiveId" clId="{A4792CBA-1EC2-46BD-BFA5-69DD35E1FF3C}" dt="2023-06-01T21:25:04.024" v="1653" actId="22"/>
          <ac:spMkLst>
            <pc:docMk/>
            <pc:sldMk cId="3262268581" sldId="290"/>
            <ac:spMk id="3" creationId="{AE65B331-BD78-9ED4-F0BB-B65FC6AD5689}"/>
          </ac:spMkLst>
        </pc:spChg>
        <pc:spChg chg="mod">
          <ac:chgData name="JusTicE MaGiC" userId="371d8beac0543fad" providerId="LiveId" clId="{A4792CBA-1EC2-46BD-BFA5-69DD35E1FF3C}" dt="2023-06-01T21:25:35.143" v="1657" actId="207"/>
          <ac:spMkLst>
            <pc:docMk/>
            <pc:sldMk cId="3262268581" sldId="290"/>
            <ac:spMk id="6" creationId="{8D4A7849-DDEC-309D-67AF-1FC043403CCA}"/>
          </ac:spMkLst>
        </pc:spChg>
        <pc:picChg chg="add del mod">
          <ac:chgData name="JusTicE MaGiC" userId="371d8beac0543fad" providerId="LiveId" clId="{A4792CBA-1EC2-46BD-BFA5-69DD35E1FF3C}" dt="2023-06-01T21:25:22.442" v="1656" actId="478"/>
          <ac:picMkLst>
            <pc:docMk/>
            <pc:sldMk cId="3262268581" sldId="290"/>
            <ac:picMk id="4" creationId="{387EFF46-8F7C-3583-67E7-D95DD993FCAE}"/>
          </ac:picMkLst>
        </pc:picChg>
      </pc:sldChg>
      <pc:sldMasterChg chg="setBg modSldLayout">
        <pc:chgData name="JusTicE MaGiC" userId="371d8beac0543fad" providerId="LiveId" clId="{A4792CBA-1EC2-46BD-BFA5-69DD35E1FF3C}" dt="2023-06-01T21:03:41.555" v="1233"/>
        <pc:sldMasterMkLst>
          <pc:docMk/>
          <pc:sldMasterMk cId="2234375756" sldId="2147483672"/>
        </pc:sldMasterMkLst>
        <pc:sldLayoutChg chg="setBg">
          <pc:chgData name="JusTicE MaGiC" userId="371d8beac0543fad" providerId="LiveId" clId="{A4792CBA-1EC2-46BD-BFA5-69DD35E1FF3C}" dt="2023-06-01T21:03:41.555" v="1233"/>
          <pc:sldLayoutMkLst>
            <pc:docMk/>
            <pc:sldMasterMk cId="2234375756" sldId="2147483672"/>
            <pc:sldLayoutMk cId="3590591309" sldId="2147483673"/>
          </pc:sldLayoutMkLst>
        </pc:sldLayoutChg>
        <pc:sldLayoutChg chg="setBg">
          <pc:chgData name="JusTicE MaGiC" userId="371d8beac0543fad" providerId="LiveId" clId="{A4792CBA-1EC2-46BD-BFA5-69DD35E1FF3C}" dt="2023-06-01T21:03:41.555" v="1233"/>
          <pc:sldLayoutMkLst>
            <pc:docMk/>
            <pc:sldMasterMk cId="2234375756" sldId="2147483672"/>
            <pc:sldLayoutMk cId="844224796" sldId="2147483674"/>
          </pc:sldLayoutMkLst>
        </pc:sldLayoutChg>
        <pc:sldLayoutChg chg="setBg">
          <pc:chgData name="JusTicE MaGiC" userId="371d8beac0543fad" providerId="LiveId" clId="{A4792CBA-1EC2-46BD-BFA5-69DD35E1FF3C}" dt="2023-06-01T21:03:41.555" v="1233"/>
          <pc:sldLayoutMkLst>
            <pc:docMk/>
            <pc:sldMasterMk cId="2234375756" sldId="2147483672"/>
            <pc:sldLayoutMk cId="1667670068" sldId="2147483675"/>
          </pc:sldLayoutMkLst>
        </pc:sldLayoutChg>
        <pc:sldLayoutChg chg="setBg">
          <pc:chgData name="JusTicE MaGiC" userId="371d8beac0543fad" providerId="LiveId" clId="{A4792CBA-1EC2-46BD-BFA5-69DD35E1FF3C}" dt="2023-06-01T21:03:41.555" v="1233"/>
          <pc:sldLayoutMkLst>
            <pc:docMk/>
            <pc:sldMasterMk cId="2234375756" sldId="2147483672"/>
            <pc:sldLayoutMk cId="533074235" sldId="2147483676"/>
          </pc:sldLayoutMkLst>
        </pc:sldLayoutChg>
        <pc:sldLayoutChg chg="setBg">
          <pc:chgData name="JusTicE MaGiC" userId="371d8beac0543fad" providerId="LiveId" clId="{A4792CBA-1EC2-46BD-BFA5-69DD35E1FF3C}" dt="2023-06-01T21:03:41.555" v="1233"/>
          <pc:sldLayoutMkLst>
            <pc:docMk/>
            <pc:sldMasterMk cId="2234375756" sldId="2147483672"/>
            <pc:sldLayoutMk cId="2507537270" sldId="2147483677"/>
          </pc:sldLayoutMkLst>
        </pc:sldLayoutChg>
        <pc:sldLayoutChg chg="setBg">
          <pc:chgData name="JusTicE MaGiC" userId="371d8beac0543fad" providerId="LiveId" clId="{A4792CBA-1EC2-46BD-BFA5-69DD35E1FF3C}" dt="2023-06-01T21:03:41.555" v="1233"/>
          <pc:sldLayoutMkLst>
            <pc:docMk/>
            <pc:sldMasterMk cId="2234375756" sldId="2147483672"/>
            <pc:sldLayoutMk cId="136119871" sldId="2147483678"/>
          </pc:sldLayoutMkLst>
        </pc:sldLayoutChg>
        <pc:sldLayoutChg chg="setBg">
          <pc:chgData name="JusTicE MaGiC" userId="371d8beac0543fad" providerId="LiveId" clId="{A4792CBA-1EC2-46BD-BFA5-69DD35E1FF3C}" dt="2023-06-01T21:03:41.555" v="1233"/>
          <pc:sldLayoutMkLst>
            <pc:docMk/>
            <pc:sldMasterMk cId="2234375756" sldId="2147483672"/>
            <pc:sldLayoutMk cId="1771177771" sldId="2147483679"/>
          </pc:sldLayoutMkLst>
        </pc:sldLayoutChg>
        <pc:sldLayoutChg chg="setBg">
          <pc:chgData name="JusTicE MaGiC" userId="371d8beac0543fad" providerId="LiveId" clId="{A4792CBA-1EC2-46BD-BFA5-69DD35E1FF3C}" dt="2023-06-01T21:03:41.555" v="1233"/>
          <pc:sldLayoutMkLst>
            <pc:docMk/>
            <pc:sldMasterMk cId="2234375756" sldId="2147483672"/>
            <pc:sldLayoutMk cId="292099495" sldId="2147483680"/>
          </pc:sldLayoutMkLst>
        </pc:sldLayoutChg>
        <pc:sldLayoutChg chg="setBg">
          <pc:chgData name="JusTicE MaGiC" userId="371d8beac0543fad" providerId="LiveId" clId="{A4792CBA-1EC2-46BD-BFA5-69DD35E1FF3C}" dt="2023-06-01T21:03:41.555" v="1233"/>
          <pc:sldLayoutMkLst>
            <pc:docMk/>
            <pc:sldMasterMk cId="2234375756" sldId="2147483672"/>
            <pc:sldLayoutMk cId="1310944221" sldId="2147483681"/>
          </pc:sldLayoutMkLst>
        </pc:sldLayoutChg>
        <pc:sldLayoutChg chg="setBg">
          <pc:chgData name="JusTicE MaGiC" userId="371d8beac0543fad" providerId="LiveId" clId="{A4792CBA-1EC2-46BD-BFA5-69DD35E1FF3C}" dt="2023-06-01T21:03:41.555" v="1233"/>
          <pc:sldLayoutMkLst>
            <pc:docMk/>
            <pc:sldMasterMk cId="2234375756" sldId="2147483672"/>
            <pc:sldLayoutMk cId="1921598472" sldId="2147483682"/>
          </pc:sldLayoutMkLst>
        </pc:sldLayoutChg>
        <pc:sldLayoutChg chg="setBg">
          <pc:chgData name="JusTicE MaGiC" userId="371d8beac0543fad" providerId="LiveId" clId="{A4792CBA-1EC2-46BD-BFA5-69DD35E1FF3C}" dt="2023-06-01T21:03:41.555" v="1233"/>
          <pc:sldLayoutMkLst>
            <pc:docMk/>
            <pc:sldMasterMk cId="2234375756" sldId="2147483672"/>
            <pc:sldLayoutMk cId="1207317375" sldId="2147483683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2A968-70D6-4955-B46D-5A89002D462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478063D-ED7C-489F-B67C-428235272F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this workshop we will work on the development of a personal weather station using an engineering approach</a:t>
          </a:r>
        </a:p>
      </dgm:t>
    </dgm:pt>
    <dgm:pt modelId="{15438E58-6E69-4D94-A64A-A576162A296B}" type="parTrans" cxnId="{FC549C87-AABB-416A-A824-F8FA9BF1D674}">
      <dgm:prSet/>
      <dgm:spPr/>
      <dgm:t>
        <a:bodyPr/>
        <a:lstStyle/>
        <a:p>
          <a:endParaRPr lang="en-US"/>
        </a:p>
      </dgm:t>
    </dgm:pt>
    <dgm:pt modelId="{3608D95B-732D-4341-B897-D36D31F432A8}" type="sibTrans" cxnId="{FC549C87-AABB-416A-A824-F8FA9BF1D6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16422D-39F9-4AFA-8339-C884A2C998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engineering approach helps us tackle the development of a project using structured steps</a:t>
          </a:r>
        </a:p>
      </dgm:t>
    </dgm:pt>
    <dgm:pt modelId="{A9B4A5EC-2CE2-4B1E-B926-50DFAC8F499C}" type="parTrans" cxnId="{7D1FC204-CDE7-4328-B96D-480C3C1860CA}">
      <dgm:prSet/>
      <dgm:spPr/>
      <dgm:t>
        <a:bodyPr/>
        <a:lstStyle/>
        <a:p>
          <a:endParaRPr lang="en-US"/>
        </a:p>
      </dgm:t>
    </dgm:pt>
    <dgm:pt modelId="{63166C1C-0BE0-4BB5-BEA0-B2D1345395FB}" type="sibTrans" cxnId="{7D1FC204-CDE7-4328-B96D-480C3C1860CA}">
      <dgm:prSet/>
      <dgm:spPr/>
      <dgm:t>
        <a:bodyPr/>
        <a:lstStyle/>
        <a:p>
          <a:endParaRPr lang="en-US"/>
        </a:p>
      </dgm:t>
    </dgm:pt>
    <dgm:pt modelId="{1FD73C0D-6758-4F6C-9B06-34861DCAEE9E}" type="pres">
      <dgm:prSet presAssocID="{CEA2A968-70D6-4955-B46D-5A89002D4628}" presName="root" presStyleCnt="0">
        <dgm:presLayoutVars>
          <dgm:dir/>
          <dgm:resizeHandles val="exact"/>
        </dgm:presLayoutVars>
      </dgm:prSet>
      <dgm:spPr/>
    </dgm:pt>
    <dgm:pt modelId="{49042374-4409-446F-AA23-D6D0A5CB237D}" type="pres">
      <dgm:prSet presAssocID="{CEA2A968-70D6-4955-B46D-5A89002D4628}" presName="container" presStyleCnt="0">
        <dgm:presLayoutVars>
          <dgm:dir/>
          <dgm:resizeHandles val="exact"/>
        </dgm:presLayoutVars>
      </dgm:prSet>
      <dgm:spPr/>
    </dgm:pt>
    <dgm:pt modelId="{50B6E036-3377-40CA-8ABB-367C096DEE19}" type="pres">
      <dgm:prSet presAssocID="{2478063D-ED7C-489F-B67C-428235272FAA}" presName="compNode" presStyleCnt="0"/>
      <dgm:spPr/>
    </dgm:pt>
    <dgm:pt modelId="{F934D5C4-E229-414C-9C27-DB9A4FE5BE36}" type="pres">
      <dgm:prSet presAssocID="{2478063D-ED7C-489F-B67C-428235272FAA}" presName="iconBgRect" presStyleLbl="bgShp" presStyleIdx="0" presStyleCnt="2"/>
      <dgm:spPr/>
    </dgm:pt>
    <dgm:pt modelId="{78232704-1AD7-43FC-A625-A4E20C35CB1E}" type="pres">
      <dgm:prSet presAssocID="{2478063D-ED7C-489F-B67C-428235272FA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82BE056-6EDF-423D-A70C-DB540A86A20A}" type="pres">
      <dgm:prSet presAssocID="{2478063D-ED7C-489F-B67C-428235272FAA}" presName="spaceRect" presStyleCnt="0"/>
      <dgm:spPr/>
    </dgm:pt>
    <dgm:pt modelId="{09C4D511-4A18-4ECE-B877-20C112B23403}" type="pres">
      <dgm:prSet presAssocID="{2478063D-ED7C-489F-B67C-428235272FAA}" presName="textRect" presStyleLbl="revTx" presStyleIdx="0" presStyleCnt="2">
        <dgm:presLayoutVars>
          <dgm:chMax val="1"/>
          <dgm:chPref val="1"/>
        </dgm:presLayoutVars>
      </dgm:prSet>
      <dgm:spPr/>
    </dgm:pt>
    <dgm:pt modelId="{1431063C-82BD-4FC8-AA3F-85212138789B}" type="pres">
      <dgm:prSet presAssocID="{3608D95B-732D-4341-B897-D36D31F432A8}" presName="sibTrans" presStyleLbl="sibTrans2D1" presStyleIdx="0" presStyleCnt="0"/>
      <dgm:spPr/>
    </dgm:pt>
    <dgm:pt modelId="{0028EAA9-74F2-41EE-A89E-4840DBA0B044}" type="pres">
      <dgm:prSet presAssocID="{0516422D-39F9-4AFA-8339-C884A2C998E3}" presName="compNode" presStyleCnt="0"/>
      <dgm:spPr/>
    </dgm:pt>
    <dgm:pt modelId="{8A048199-1076-447B-80D1-B613274F67FF}" type="pres">
      <dgm:prSet presAssocID="{0516422D-39F9-4AFA-8339-C884A2C998E3}" presName="iconBgRect" presStyleLbl="bgShp" presStyleIdx="1" presStyleCnt="2"/>
      <dgm:spPr/>
    </dgm:pt>
    <dgm:pt modelId="{102FBF26-8D3B-4D1D-BCC8-D30401A466F6}" type="pres">
      <dgm:prSet presAssocID="{0516422D-39F9-4AFA-8339-C884A2C998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72E7F35-CF19-49C7-B16D-25775AB2602E}" type="pres">
      <dgm:prSet presAssocID="{0516422D-39F9-4AFA-8339-C884A2C998E3}" presName="spaceRect" presStyleCnt="0"/>
      <dgm:spPr/>
    </dgm:pt>
    <dgm:pt modelId="{4C1D77E3-DD17-4C80-BF93-5DFF4CF18DD0}" type="pres">
      <dgm:prSet presAssocID="{0516422D-39F9-4AFA-8339-C884A2C998E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D1FC204-CDE7-4328-B96D-480C3C1860CA}" srcId="{CEA2A968-70D6-4955-B46D-5A89002D4628}" destId="{0516422D-39F9-4AFA-8339-C884A2C998E3}" srcOrd="1" destOrd="0" parTransId="{A9B4A5EC-2CE2-4B1E-B926-50DFAC8F499C}" sibTransId="{63166C1C-0BE0-4BB5-BEA0-B2D1345395FB}"/>
    <dgm:cxn modelId="{D05F4A08-7FDE-4EE6-8744-74C9DD92B797}" type="presOf" srcId="{0516422D-39F9-4AFA-8339-C884A2C998E3}" destId="{4C1D77E3-DD17-4C80-BF93-5DFF4CF18DD0}" srcOrd="0" destOrd="0" presId="urn:microsoft.com/office/officeart/2018/2/layout/IconCircleList"/>
    <dgm:cxn modelId="{6D3C5972-FE5B-4867-9BAF-82D1C7A72849}" type="presOf" srcId="{3608D95B-732D-4341-B897-D36D31F432A8}" destId="{1431063C-82BD-4FC8-AA3F-85212138789B}" srcOrd="0" destOrd="0" presId="urn:microsoft.com/office/officeart/2018/2/layout/IconCircleList"/>
    <dgm:cxn modelId="{FC549C87-AABB-416A-A824-F8FA9BF1D674}" srcId="{CEA2A968-70D6-4955-B46D-5A89002D4628}" destId="{2478063D-ED7C-489F-B67C-428235272FAA}" srcOrd="0" destOrd="0" parTransId="{15438E58-6E69-4D94-A64A-A576162A296B}" sibTransId="{3608D95B-732D-4341-B897-D36D31F432A8}"/>
    <dgm:cxn modelId="{F3C16A90-5C86-4F70-A2AF-70132CC878E0}" type="presOf" srcId="{CEA2A968-70D6-4955-B46D-5A89002D4628}" destId="{1FD73C0D-6758-4F6C-9B06-34861DCAEE9E}" srcOrd="0" destOrd="0" presId="urn:microsoft.com/office/officeart/2018/2/layout/IconCircleList"/>
    <dgm:cxn modelId="{ED38DABE-FAD7-406E-9E83-D1D0893A4BE6}" type="presOf" srcId="{2478063D-ED7C-489F-B67C-428235272FAA}" destId="{09C4D511-4A18-4ECE-B877-20C112B23403}" srcOrd="0" destOrd="0" presId="urn:microsoft.com/office/officeart/2018/2/layout/IconCircleList"/>
    <dgm:cxn modelId="{3D9A550B-D44A-40A0-B21B-B78552F41AD1}" type="presParOf" srcId="{1FD73C0D-6758-4F6C-9B06-34861DCAEE9E}" destId="{49042374-4409-446F-AA23-D6D0A5CB237D}" srcOrd="0" destOrd="0" presId="urn:microsoft.com/office/officeart/2018/2/layout/IconCircleList"/>
    <dgm:cxn modelId="{C88269A1-33A8-400F-B1FD-3402AF59F6E2}" type="presParOf" srcId="{49042374-4409-446F-AA23-D6D0A5CB237D}" destId="{50B6E036-3377-40CA-8ABB-367C096DEE19}" srcOrd="0" destOrd="0" presId="urn:microsoft.com/office/officeart/2018/2/layout/IconCircleList"/>
    <dgm:cxn modelId="{6EC90556-005F-42C2-934C-AD912675BC62}" type="presParOf" srcId="{50B6E036-3377-40CA-8ABB-367C096DEE19}" destId="{F934D5C4-E229-414C-9C27-DB9A4FE5BE36}" srcOrd="0" destOrd="0" presId="urn:microsoft.com/office/officeart/2018/2/layout/IconCircleList"/>
    <dgm:cxn modelId="{CA0EB9F8-2270-401A-8CC3-58D557DFBFAE}" type="presParOf" srcId="{50B6E036-3377-40CA-8ABB-367C096DEE19}" destId="{78232704-1AD7-43FC-A625-A4E20C35CB1E}" srcOrd="1" destOrd="0" presId="urn:microsoft.com/office/officeart/2018/2/layout/IconCircleList"/>
    <dgm:cxn modelId="{EE8C43D8-C7BC-45ED-B4B4-92BAF13BD08B}" type="presParOf" srcId="{50B6E036-3377-40CA-8ABB-367C096DEE19}" destId="{782BE056-6EDF-423D-A70C-DB540A86A20A}" srcOrd="2" destOrd="0" presId="urn:microsoft.com/office/officeart/2018/2/layout/IconCircleList"/>
    <dgm:cxn modelId="{1E1283F7-8811-4EC5-80B4-5BE6C8006CE2}" type="presParOf" srcId="{50B6E036-3377-40CA-8ABB-367C096DEE19}" destId="{09C4D511-4A18-4ECE-B877-20C112B23403}" srcOrd="3" destOrd="0" presId="urn:microsoft.com/office/officeart/2018/2/layout/IconCircleList"/>
    <dgm:cxn modelId="{AA5FF4DD-087C-4CEE-A7F4-2FDA2479D450}" type="presParOf" srcId="{49042374-4409-446F-AA23-D6D0A5CB237D}" destId="{1431063C-82BD-4FC8-AA3F-85212138789B}" srcOrd="1" destOrd="0" presId="urn:microsoft.com/office/officeart/2018/2/layout/IconCircleList"/>
    <dgm:cxn modelId="{71C462A8-2159-4442-AB0F-02D43F5D6440}" type="presParOf" srcId="{49042374-4409-446F-AA23-D6D0A5CB237D}" destId="{0028EAA9-74F2-41EE-A89E-4840DBA0B044}" srcOrd="2" destOrd="0" presId="urn:microsoft.com/office/officeart/2018/2/layout/IconCircleList"/>
    <dgm:cxn modelId="{3FAF337D-678F-428B-B1FE-F8BE5D44AD98}" type="presParOf" srcId="{0028EAA9-74F2-41EE-A89E-4840DBA0B044}" destId="{8A048199-1076-447B-80D1-B613274F67FF}" srcOrd="0" destOrd="0" presId="urn:microsoft.com/office/officeart/2018/2/layout/IconCircleList"/>
    <dgm:cxn modelId="{920F4C14-7CD6-4084-AF36-D8B2C7A89230}" type="presParOf" srcId="{0028EAA9-74F2-41EE-A89E-4840DBA0B044}" destId="{102FBF26-8D3B-4D1D-BCC8-D30401A466F6}" srcOrd="1" destOrd="0" presId="urn:microsoft.com/office/officeart/2018/2/layout/IconCircleList"/>
    <dgm:cxn modelId="{4F32D1D8-C67A-43D6-B3D6-5B1E7B5A9597}" type="presParOf" srcId="{0028EAA9-74F2-41EE-A89E-4840DBA0B044}" destId="{672E7F35-CF19-49C7-B16D-25775AB2602E}" srcOrd="2" destOrd="0" presId="urn:microsoft.com/office/officeart/2018/2/layout/IconCircleList"/>
    <dgm:cxn modelId="{E8E1C551-E8F6-459D-B662-8E7B285413E8}" type="presParOf" srcId="{0028EAA9-74F2-41EE-A89E-4840DBA0B044}" destId="{4C1D77E3-DD17-4C80-BF93-5DFF4CF18DD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A867C3-D599-4B81-A461-F5EB0B5BBBD0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DA00E3F-AD74-4A87-BAAC-33A5DE79D2F5}">
      <dgm:prSet/>
      <dgm:spPr/>
      <dgm:t>
        <a:bodyPr/>
        <a:lstStyle/>
        <a:p>
          <a:r>
            <a:rPr lang="en-US"/>
            <a:t>Engineering Approach</a:t>
          </a:r>
        </a:p>
      </dgm:t>
    </dgm:pt>
    <dgm:pt modelId="{848E601F-2B30-45E0-9412-332AB4039EC9}" type="parTrans" cxnId="{0F932F91-BAF7-471E-B950-DB903289C05F}">
      <dgm:prSet/>
      <dgm:spPr/>
      <dgm:t>
        <a:bodyPr/>
        <a:lstStyle/>
        <a:p>
          <a:endParaRPr lang="en-US"/>
        </a:p>
      </dgm:t>
    </dgm:pt>
    <dgm:pt modelId="{E8317E84-3534-4DF3-AC00-4572642376C5}" type="sibTrans" cxnId="{0F932F91-BAF7-471E-B950-DB903289C05F}">
      <dgm:prSet/>
      <dgm:spPr/>
      <dgm:t>
        <a:bodyPr/>
        <a:lstStyle/>
        <a:p>
          <a:endParaRPr lang="en-US"/>
        </a:p>
      </dgm:t>
    </dgm:pt>
    <dgm:pt modelId="{76C4FE55-064F-451E-90CA-33728463D95E}">
      <dgm:prSet/>
      <dgm:spPr/>
      <dgm:t>
        <a:bodyPr/>
        <a:lstStyle/>
        <a:p>
          <a:r>
            <a:rPr lang="en-US"/>
            <a:t>Define the Problem</a:t>
          </a:r>
        </a:p>
      </dgm:t>
    </dgm:pt>
    <dgm:pt modelId="{8D8EFFF9-11BC-4187-8F2D-05FC8393CCB3}" type="parTrans" cxnId="{552384AA-964F-4690-9676-4C6AA0FA8012}">
      <dgm:prSet/>
      <dgm:spPr/>
      <dgm:t>
        <a:bodyPr/>
        <a:lstStyle/>
        <a:p>
          <a:endParaRPr lang="en-US"/>
        </a:p>
      </dgm:t>
    </dgm:pt>
    <dgm:pt modelId="{51DC1C97-AB50-46C6-947B-72B402CC87F0}" type="sibTrans" cxnId="{552384AA-964F-4690-9676-4C6AA0FA8012}">
      <dgm:prSet/>
      <dgm:spPr/>
      <dgm:t>
        <a:bodyPr/>
        <a:lstStyle/>
        <a:p>
          <a:endParaRPr lang="en-US"/>
        </a:p>
      </dgm:t>
    </dgm:pt>
    <dgm:pt modelId="{B402B7B5-B81B-42C9-A0B3-CE4D1B726578}">
      <dgm:prSet/>
      <dgm:spPr/>
      <dgm:t>
        <a:bodyPr/>
        <a:lstStyle/>
        <a:p>
          <a:r>
            <a:rPr lang="en-US"/>
            <a:t>Research</a:t>
          </a:r>
        </a:p>
      </dgm:t>
    </dgm:pt>
    <dgm:pt modelId="{41B6E46B-49C3-4A22-AFF0-F075C4B394C9}" type="parTrans" cxnId="{10D5E621-E40A-4F61-B975-BB359D781299}">
      <dgm:prSet/>
      <dgm:spPr/>
      <dgm:t>
        <a:bodyPr/>
        <a:lstStyle/>
        <a:p>
          <a:endParaRPr lang="en-US"/>
        </a:p>
      </dgm:t>
    </dgm:pt>
    <dgm:pt modelId="{3585C111-9697-4A69-91F6-CEA80D3365AE}" type="sibTrans" cxnId="{10D5E621-E40A-4F61-B975-BB359D781299}">
      <dgm:prSet/>
      <dgm:spPr/>
      <dgm:t>
        <a:bodyPr/>
        <a:lstStyle/>
        <a:p>
          <a:endParaRPr lang="en-US"/>
        </a:p>
      </dgm:t>
    </dgm:pt>
    <dgm:pt modelId="{4FA69BA7-0248-4797-A638-D71DFE4329D7}">
      <dgm:prSet/>
      <dgm:spPr/>
      <dgm:t>
        <a:bodyPr/>
        <a:lstStyle/>
        <a:p>
          <a:r>
            <a:rPr lang="en-US"/>
            <a:t>Brainstorm</a:t>
          </a:r>
        </a:p>
      </dgm:t>
    </dgm:pt>
    <dgm:pt modelId="{D50EB80D-3441-4823-AB32-3DE3894DD75E}" type="parTrans" cxnId="{A05B7DD9-AD59-4FD6-94F7-1881AE8922AF}">
      <dgm:prSet/>
      <dgm:spPr/>
      <dgm:t>
        <a:bodyPr/>
        <a:lstStyle/>
        <a:p>
          <a:endParaRPr lang="en-US"/>
        </a:p>
      </dgm:t>
    </dgm:pt>
    <dgm:pt modelId="{7F12D1FB-0969-4BDD-9040-5DCB4E22234A}" type="sibTrans" cxnId="{A05B7DD9-AD59-4FD6-94F7-1881AE8922AF}">
      <dgm:prSet/>
      <dgm:spPr/>
      <dgm:t>
        <a:bodyPr/>
        <a:lstStyle/>
        <a:p>
          <a:endParaRPr lang="en-US"/>
        </a:p>
      </dgm:t>
    </dgm:pt>
    <dgm:pt modelId="{B2C28331-0E4B-4A3D-813D-6F750215E1EA}">
      <dgm:prSet/>
      <dgm:spPr/>
      <dgm:t>
        <a:bodyPr/>
        <a:lstStyle/>
        <a:p>
          <a:r>
            <a:rPr lang="en-US"/>
            <a:t>Picking a solution</a:t>
          </a:r>
        </a:p>
      </dgm:t>
    </dgm:pt>
    <dgm:pt modelId="{DB1A2035-07E2-4AAB-BC17-6FC861CD0380}" type="parTrans" cxnId="{A1B5F4FE-6D7B-419C-B667-C5F990284E8B}">
      <dgm:prSet/>
      <dgm:spPr/>
      <dgm:t>
        <a:bodyPr/>
        <a:lstStyle/>
        <a:p>
          <a:endParaRPr lang="en-US"/>
        </a:p>
      </dgm:t>
    </dgm:pt>
    <dgm:pt modelId="{408E5A7C-9D08-4460-94A2-8A4ED54DBD11}" type="sibTrans" cxnId="{A1B5F4FE-6D7B-419C-B667-C5F990284E8B}">
      <dgm:prSet/>
      <dgm:spPr/>
      <dgm:t>
        <a:bodyPr/>
        <a:lstStyle/>
        <a:p>
          <a:endParaRPr lang="en-US"/>
        </a:p>
      </dgm:t>
    </dgm:pt>
    <dgm:pt modelId="{61BCB806-82FE-4309-AAA4-FB34B50DBA4C}">
      <dgm:prSet/>
      <dgm:spPr/>
      <dgm:t>
        <a:bodyPr/>
        <a:lstStyle/>
        <a:p>
          <a:r>
            <a:rPr lang="en-US"/>
            <a:t>Developing Prototype</a:t>
          </a:r>
        </a:p>
      </dgm:t>
    </dgm:pt>
    <dgm:pt modelId="{ECA309CA-FEA6-4B96-95EA-6148C6AEC2B0}" type="parTrans" cxnId="{CD3F10CF-9C76-49B0-9303-DC5E173387ED}">
      <dgm:prSet/>
      <dgm:spPr/>
      <dgm:t>
        <a:bodyPr/>
        <a:lstStyle/>
        <a:p>
          <a:endParaRPr lang="en-US"/>
        </a:p>
      </dgm:t>
    </dgm:pt>
    <dgm:pt modelId="{77372312-8503-459B-A931-B1B91949D387}" type="sibTrans" cxnId="{CD3F10CF-9C76-49B0-9303-DC5E173387ED}">
      <dgm:prSet/>
      <dgm:spPr/>
      <dgm:t>
        <a:bodyPr/>
        <a:lstStyle/>
        <a:p>
          <a:endParaRPr lang="en-US"/>
        </a:p>
      </dgm:t>
    </dgm:pt>
    <dgm:pt modelId="{8E359849-1A15-4526-8330-EC0C0DEE40D3}">
      <dgm:prSet/>
      <dgm:spPr/>
      <dgm:t>
        <a:bodyPr/>
        <a:lstStyle/>
        <a:p>
          <a:r>
            <a:rPr lang="en-US"/>
            <a:t>Testing</a:t>
          </a:r>
        </a:p>
      </dgm:t>
    </dgm:pt>
    <dgm:pt modelId="{4F78E4EE-ADE8-4EA4-8C29-5094E1FC4BF2}" type="parTrans" cxnId="{AD6E4863-01A5-4E0C-A4FD-0D9DCC969C35}">
      <dgm:prSet/>
      <dgm:spPr/>
      <dgm:t>
        <a:bodyPr/>
        <a:lstStyle/>
        <a:p>
          <a:endParaRPr lang="en-US"/>
        </a:p>
      </dgm:t>
    </dgm:pt>
    <dgm:pt modelId="{B9A95ECE-03FA-4086-A0F5-EF02668C1104}" type="sibTrans" cxnId="{AD6E4863-01A5-4E0C-A4FD-0D9DCC969C35}">
      <dgm:prSet/>
      <dgm:spPr/>
      <dgm:t>
        <a:bodyPr/>
        <a:lstStyle/>
        <a:p>
          <a:endParaRPr lang="en-US"/>
        </a:p>
      </dgm:t>
    </dgm:pt>
    <dgm:pt modelId="{FF9C4293-16D8-434A-AD45-010859BB6152}">
      <dgm:prSet/>
      <dgm:spPr/>
      <dgm:t>
        <a:bodyPr/>
        <a:lstStyle/>
        <a:p>
          <a:r>
            <a:rPr lang="en-US"/>
            <a:t>Communicating Results</a:t>
          </a:r>
        </a:p>
      </dgm:t>
    </dgm:pt>
    <dgm:pt modelId="{00D88EDE-34A2-4FD4-BED6-5DD7CA6A7EC4}" type="parTrans" cxnId="{4011CA67-7FE6-4BF7-92B0-C01296EBB97F}">
      <dgm:prSet/>
      <dgm:spPr/>
      <dgm:t>
        <a:bodyPr/>
        <a:lstStyle/>
        <a:p>
          <a:endParaRPr lang="en-US"/>
        </a:p>
      </dgm:t>
    </dgm:pt>
    <dgm:pt modelId="{4A842FC4-3C30-4AAE-B918-629FD30C229D}" type="sibTrans" cxnId="{4011CA67-7FE6-4BF7-92B0-C01296EBB97F}">
      <dgm:prSet/>
      <dgm:spPr/>
      <dgm:t>
        <a:bodyPr/>
        <a:lstStyle/>
        <a:p>
          <a:endParaRPr lang="en-US"/>
        </a:p>
      </dgm:t>
    </dgm:pt>
    <dgm:pt modelId="{19317FA4-00A1-4C68-95F8-460489012900}" type="pres">
      <dgm:prSet presAssocID="{F4A867C3-D599-4B81-A461-F5EB0B5BBBD0}" presName="Name0" presStyleCnt="0">
        <dgm:presLayoutVars>
          <dgm:dir/>
          <dgm:resizeHandles val="exact"/>
        </dgm:presLayoutVars>
      </dgm:prSet>
      <dgm:spPr/>
    </dgm:pt>
    <dgm:pt modelId="{5AD65DC7-C064-436D-A626-D1E6F2E2E440}" type="pres">
      <dgm:prSet presAssocID="{F4A867C3-D599-4B81-A461-F5EB0B5BBBD0}" presName="cycle" presStyleCnt="0"/>
      <dgm:spPr/>
    </dgm:pt>
    <dgm:pt modelId="{B9A99C05-04DB-4754-BF50-BB0D0DC77CAA}" type="pres">
      <dgm:prSet presAssocID="{FDA00E3F-AD74-4A87-BAAC-33A5DE79D2F5}" presName="nodeFirstNode" presStyleLbl="node1" presStyleIdx="0" presStyleCnt="8">
        <dgm:presLayoutVars>
          <dgm:bulletEnabled val="1"/>
        </dgm:presLayoutVars>
      </dgm:prSet>
      <dgm:spPr/>
    </dgm:pt>
    <dgm:pt modelId="{87C70742-B6E2-4801-8076-E5D3B916904A}" type="pres">
      <dgm:prSet presAssocID="{E8317E84-3534-4DF3-AC00-4572642376C5}" presName="sibTransFirstNode" presStyleLbl="bgShp" presStyleIdx="0" presStyleCnt="1"/>
      <dgm:spPr/>
    </dgm:pt>
    <dgm:pt modelId="{9F6443C5-5384-4361-8902-38E0D418BE8A}" type="pres">
      <dgm:prSet presAssocID="{76C4FE55-064F-451E-90CA-33728463D95E}" presName="nodeFollowingNodes" presStyleLbl="node1" presStyleIdx="1" presStyleCnt="8">
        <dgm:presLayoutVars>
          <dgm:bulletEnabled val="1"/>
        </dgm:presLayoutVars>
      </dgm:prSet>
      <dgm:spPr/>
    </dgm:pt>
    <dgm:pt modelId="{E057C39E-E9DA-438D-B384-0F877420810D}" type="pres">
      <dgm:prSet presAssocID="{B402B7B5-B81B-42C9-A0B3-CE4D1B726578}" presName="nodeFollowingNodes" presStyleLbl="node1" presStyleIdx="2" presStyleCnt="8">
        <dgm:presLayoutVars>
          <dgm:bulletEnabled val="1"/>
        </dgm:presLayoutVars>
      </dgm:prSet>
      <dgm:spPr/>
    </dgm:pt>
    <dgm:pt modelId="{1F7A9EC7-825F-4051-900C-7B96253B37BB}" type="pres">
      <dgm:prSet presAssocID="{4FA69BA7-0248-4797-A638-D71DFE4329D7}" presName="nodeFollowingNodes" presStyleLbl="node1" presStyleIdx="3" presStyleCnt="8">
        <dgm:presLayoutVars>
          <dgm:bulletEnabled val="1"/>
        </dgm:presLayoutVars>
      </dgm:prSet>
      <dgm:spPr/>
    </dgm:pt>
    <dgm:pt modelId="{ABDD17A5-C730-4028-B88A-8C137551179E}" type="pres">
      <dgm:prSet presAssocID="{B2C28331-0E4B-4A3D-813D-6F750215E1EA}" presName="nodeFollowingNodes" presStyleLbl="node1" presStyleIdx="4" presStyleCnt="8">
        <dgm:presLayoutVars>
          <dgm:bulletEnabled val="1"/>
        </dgm:presLayoutVars>
      </dgm:prSet>
      <dgm:spPr/>
    </dgm:pt>
    <dgm:pt modelId="{987A4B0F-3821-4DA3-AA2B-53A5113728B4}" type="pres">
      <dgm:prSet presAssocID="{61BCB806-82FE-4309-AAA4-FB34B50DBA4C}" presName="nodeFollowingNodes" presStyleLbl="node1" presStyleIdx="5" presStyleCnt="8">
        <dgm:presLayoutVars>
          <dgm:bulletEnabled val="1"/>
        </dgm:presLayoutVars>
      </dgm:prSet>
      <dgm:spPr/>
    </dgm:pt>
    <dgm:pt modelId="{268554F3-FF34-49E4-AF37-201D6163A6EB}" type="pres">
      <dgm:prSet presAssocID="{8E359849-1A15-4526-8330-EC0C0DEE40D3}" presName="nodeFollowingNodes" presStyleLbl="node1" presStyleIdx="6" presStyleCnt="8">
        <dgm:presLayoutVars>
          <dgm:bulletEnabled val="1"/>
        </dgm:presLayoutVars>
      </dgm:prSet>
      <dgm:spPr/>
    </dgm:pt>
    <dgm:pt modelId="{EC850CCC-54E8-4F0B-B59E-6C43C494C7B1}" type="pres">
      <dgm:prSet presAssocID="{FF9C4293-16D8-434A-AD45-010859BB6152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74F9570F-1BC5-41C8-933C-8ED0BB7C4584}" type="presOf" srcId="{8E359849-1A15-4526-8330-EC0C0DEE40D3}" destId="{268554F3-FF34-49E4-AF37-201D6163A6EB}" srcOrd="0" destOrd="0" presId="urn:microsoft.com/office/officeart/2005/8/layout/cycle3"/>
    <dgm:cxn modelId="{10D5E621-E40A-4F61-B975-BB359D781299}" srcId="{F4A867C3-D599-4B81-A461-F5EB0B5BBBD0}" destId="{B402B7B5-B81B-42C9-A0B3-CE4D1B726578}" srcOrd="2" destOrd="0" parTransId="{41B6E46B-49C3-4A22-AFF0-F075C4B394C9}" sibTransId="{3585C111-9697-4A69-91F6-CEA80D3365AE}"/>
    <dgm:cxn modelId="{1CE0CE22-5D97-49E2-B9FC-ECC9076EF894}" type="presOf" srcId="{B402B7B5-B81B-42C9-A0B3-CE4D1B726578}" destId="{E057C39E-E9DA-438D-B384-0F877420810D}" srcOrd="0" destOrd="0" presId="urn:microsoft.com/office/officeart/2005/8/layout/cycle3"/>
    <dgm:cxn modelId="{ACAE1632-4B8B-46EC-8A6C-687A64F9DDA8}" type="presOf" srcId="{B2C28331-0E4B-4A3D-813D-6F750215E1EA}" destId="{ABDD17A5-C730-4028-B88A-8C137551179E}" srcOrd="0" destOrd="0" presId="urn:microsoft.com/office/officeart/2005/8/layout/cycle3"/>
    <dgm:cxn modelId="{4CD84F3F-9771-4D2C-AE57-3E4893F825FA}" type="presOf" srcId="{FF9C4293-16D8-434A-AD45-010859BB6152}" destId="{EC850CCC-54E8-4F0B-B59E-6C43C494C7B1}" srcOrd="0" destOrd="0" presId="urn:microsoft.com/office/officeart/2005/8/layout/cycle3"/>
    <dgm:cxn modelId="{3B9A965F-5C39-47AF-ABF2-52ECC7963FD4}" type="presOf" srcId="{E8317E84-3534-4DF3-AC00-4572642376C5}" destId="{87C70742-B6E2-4801-8076-E5D3B916904A}" srcOrd="0" destOrd="0" presId="urn:microsoft.com/office/officeart/2005/8/layout/cycle3"/>
    <dgm:cxn modelId="{AD6E4863-01A5-4E0C-A4FD-0D9DCC969C35}" srcId="{F4A867C3-D599-4B81-A461-F5EB0B5BBBD0}" destId="{8E359849-1A15-4526-8330-EC0C0DEE40D3}" srcOrd="6" destOrd="0" parTransId="{4F78E4EE-ADE8-4EA4-8C29-5094E1FC4BF2}" sibTransId="{B9A95ECE-03FA-4086-A0F5-EF02668C1104}"/>
    <dgm:cxn modelId="{4011CA67-7FE6-4BF7-92B0-C01296EBB97F}" srcId="{F4A867C3-D599-4B81-A461-F5EB0B5BBBD0}" destId="{FF9C4293-16D8-434A-AD45-010859BB6152}" srcOrd="7" destOrd="0" parTransId="{00D88EDE-34A2-4FD4-BED6-5DD7CA6A7EC4}" sibTransId="{4A842FC4-3C30-4AAE-B918-629FD30C229D}"/>
    <dgm:cxn modelId="{0F932F91-BAF7-471E-B950-DB903289C05F}" srcId="{F4A867C3-D599-4B81-A461-F5EB0B5BBBD0}" destId="{FDA00E3F-AD74-4A87-BAAC-33A5DE79D2F5}" srcOrd="0" destOrd="0" parTransId="{848E601F-2B30-45E0-9412-332AB4039EC9}" sibTransId="{E8317E84-3534-4DF3-AC00-4572642376C5}"/>
    <dgm:cxn modelId="{552384AA-964F-4690-9676-4C6AA0FA8012}" srcId="{F4A867C3-D599-4B81-A461-F5EB0B5BBBD0}" destId="{76C4FE55-064F-451E-90CA-33728463D95E}" srcOrd="1" destOrd="0" parTransId="{8D8EFFF9-11BC-4187-8F2D-05FC8393CCB3}" sibTransId="{51DC1C97-AB50-46C6-947B-72B402CC87F0}"/>
    <dgm:cxn modelId="{1DF150B8-D72C-42C3-8990-EEA2BFCA8946}" type="presOf" srcId="{61BCB806-82FE-4309-AAA4-FB34B50DBA4C}" destId="{987A4B0F-3821-4DA3-AA2B-53A5113728B4}" srcOrd="0" destOrd="0" presId="urn:microsoft.com/office/officeart/2005/8/layout/cycle3"/>
    <dgm:cxn modelId="{5AEB6FB9-9733-4AAF-8ABE-085848499932}" type="presOf" srcId="{76C4FE55-064F-451E-90CA-33728463D95E}" destId="{9F6443C5-5384-4361-8902-38E0D418BE8A}" srcOrd="0" destOrd="0" presId="urn:microsoft.com/office/officeart/2005/8/layout/cycle3"/>
    <dgm:cxn modelId="{1723CCC9-13FF-4B98-85C6-44251F38FC7A}" type="presOf" srcId="{4FA69BA7-0248-4797-A638-D71DFE4329D7}" destId="{1F7A9EC7-825F-4051-900C-7B96253B37BB}" srcOrd="0" destOrd="0" presId="urn:microsoft.com/office/officeart/2005/8/layout/cycle3"/>
    <dgm:cxn modelId="{CD3F10CF-9C76-49B0-9303-DC5E173387ED}" srcId="{F4A867C3-D599-4B81-A461-F5EB0B5BBBD0}" destId="{61BCB806-82FE-4309-AAA4-FB34B50DBA4C}" srcOrd="5" destOrd="0" parTransId="{ECA309CA-FEA6-4B96-95EA-6148C6AEC2B0}" sibTransId="{77372312-8503-459B-A931-B1B91949D387}"/>
    <dgm:cxn modelId="{C0E896D8-8D0D-4184-AC4F-4D9F2DBF29CC}" type="presOf" srcId="{F4A867C3-D599-4B81-A461-F5EB0B5BBBD0}" destId="{19317FA4-00A1-4C68-95F8-460489012900}" srcOrd="0" destOrd="0" presId="urn:microsoft.com/office/officeart/2005/8/layout/cycle3"/>
    <dgm:cxn modelId="{A05B7DD9-AD59-4FD6-94F7-1881AE8922AF}" srcId="{F4A867C3-D599-4B81-A461-F5EB0B5BBBD0}" destId="{4FA69BA7-0248-4797-A638-D71DFE4329D7}" srcOrd="3" destOrd="0" parTransId="{D50EB80D-3441-4823-AB32-3DE3894DD75E}" sibTransId="{7F12D1FB-0969-4BDD-9040-5DCB4E22234A}"/>
    <dgm:cxn modelId="{71D909DF-2087-4A79-B9B8-2A471636BB00}" type="presOf" srcId="{FDA00E3F-AD74-4A87-BAAC-33A5DE79D2F5}" destId="{B9A99C05-04DB-4754-BF50-BB0D0DC77CAA}" srcOrd="0" destOrd="0" presId="urn:microsoft.com/office/officeart/2005/8/layout/cycle3"/>
    <dgm:cxn modelId="{A1B5F4FE-6D7B-419C-B667-C5F990284E8B}" srcId="{F4A867C3-D599-4B81-A461-F5EB0B5BBBD0}" destId="{B2C28331-0E4B-4A3D-813D-6F750215E1EA}" srcOrd="4" destOrd="0" parTransId="{DB1A2035-07E2-4AAB-BC17-6FC861CD0380}" sibTransId="{408E5A7C-9D08-4460-94A2-8A4ED54DBD11}"/>
    <dgm:cxn modelId="{95D21C00-867B-4C4A-BBD7-2F259344A7E2}" type="presParOf" srcId="{19317FA4-00A1-4C68-95F8-460489012900}" destId="{5AD65DC7-C064-436D-A626-D1E6F2E2E440}" srcOrd="0" destOrd="0" presId="urn:microsoft.com/office/officeart/2005/8/layout/cycle3"/>
    <dgm:cxn modelId="{C2FB1DB5-60C8-4C07-92DD-597B1B6C9F8E}" type="presParOf" srcId="{5AD65DC7-C064-436D-A626-D1E6F2E2E440}" destId="{B9A99C05-04DB-4754-BF50-BB0D0DC77CAA}" srcOrd="0" destOrd="0" presId="urn:microsoft.com/office/officeart/2005/8/layout/cycle3"/>
    <dgm:cxn modelId="{13247F5A-54A0-47C8-8999-65D57D238B8A}" type="presParOf" srcId="{5AD65DC7-C064-436D-A626-D1E6F2E2E440}" destId="{87C70742-B6E2-4801-8076-E5D3B916904A}" srcOrd="1" destOrd="0" presId="urn:microsoft.com/office/officeart/2005/8/layout/cycle3"/>
    <dgm:cxn modelId="{9A1333B9-3E76-4F09-8732-843C0DBF1F8D}" type="presParOf" srcId="{5AD65DC7-C064-436D-A626-D1E6F2E2E440}" destId="{9F6443C5-5384-4361-8902-38E0D418BE8A}" srcOrd="2" destOrd="0" presId="urn:microsoft.com/office/officeart/2005/8/layout/cycle3"/>
    <dgm:cxn modelId="{CEDCDC4F-27F4-472D-B260-7E340BD26325}" type="presParOf" srcId="{5AD65DC7-C064-436D-A626-D1E6F2E2E440}" destId="{E057C39E-E9DA-438D-B384-0F877420810D}" srcOrd="3" destOrd="0" presId="urn:microsoft.com/office/officeart/2005/8/layout/cycle3"/>
    <dgm:cxn modelId="{00EE621D-1818-4334-9D1B-55BBAF9684B6}" type="presParOf" srcId="{5AD65DC7-C064-436D-A626-D1E6F2E2E440}" destId="{1F7A9EC7-825F-4051-900C-7B96253B37BB}" srcOrd="4" destOrd="0" presId="urn:microsoft.com/office/officeart/2005/8/layout/cycle3"/>
    <dgm:cxn modelId="{E8FB1659-107B-4CDF-9616-FEF24E081930}" type="presParOf" srcId="{5AD65DC7-C064-436D-A626-D1E6F2E2E440}" destId="{ABDD17A5-C730-4028-B88A-8C137551179E}" srcOrd="5" destOrd="0" presId="urn:microsoft.com/office/officeart/2005/8/layout/cycle3"/>
    <dgm:cxn modelId="{1094FF3A-8BA4-4BE7-8F7B-EF7FBD25FEE4}" type="presParOf" srcId="{5AD65DC7-C064-436D-A626-D1E6F2E2E440}" destId="{987A4B0F-3821-4DA3-AA2B-53A5113728B4}" srcOrd="6" destOrd="0" presId="urn:microsoft.com/office/officeart/2005/8/layout/cycle3"/>
    <dgm:cxn modelId="{E29E5267-F7D3-4721-A56D-F6747D4BEBA8}" type="presParOf" srcId="{5AD65DC7-C064-436D-A626-D1E6F2E2E440}" destId="{268554F3-FF34-49E4-AF37-201D6163A6EB}" srcOrd="7" destOrd="0" presId="urn:microsoft.com/office/officeart/2005/8/layout/cycle3"/>
    <dgm:cxn modelId="{BE0DDFAF-5422-4A32-9C10-06C61869C19E}" type="presParOf" srcId="{5AD65DC7-C064-436D-A626-D1E6F2E2E440}" destId="{EC850CCC-54E8-4F0B-B59E-6C43C494C7B1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2E5FFD-D487-453C-8306-86DD1E64B64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5F74DB4-6F79-406F-8834-A703CA4E11A2}">
      <dgm:prSet custT="1"/>
      <dgm:spPr/>
      <dgm:t>
        <a:bodyPr/>
        <a:lstStyle/>
        <a:p>
          <a:r>
            <a:rPr lang="en-US" sz="2000" dirty="0"/>
            <a:t>We will use the Linux terminal to perform all the operations necessary for the project. </a:t>
          </a:r>
          <a:br>
            <a:rPr lang="en-US" sz="1200" dirty="0"/>
          </a:br>
          <a:br>
            <a:rPr lang="en-US" sz="1200" dirty="0"/>
          </a:br>
          <a:endParaRPr lang="en-US" sz="1200" dirty="0"/>
        </a:p>
      </dgm:t>
    </dgm:pt>
    <dgm:pt modelId="{9F42BB8C-3ED1-48B8-B50E-4086BC05F88F}" type="parTrans" cxnId="{147FA6A8-A1D9-4B43-B3DE-68FE20C4F845}">
      <dgm:prSet/>
      <dgm:spPr/>
      <dgm:t>
        <a:bodyPr/>
        <a:lstStyle/>
        <a:p>
          <a:endParaRPr lang="en-US"/>
        </a:p>
      </dgm:t>
    </dgm:pt>
    <dgm:pt modelId="{C24E313F-479D-4644-8F38-9EBAB873430A}" type="sibTrans" cxnId="{147FA6A8-A1D9-4B43-B3DE-68FE20C4F845}">
      <dgm:prSet/>
      <dgm:spPr/>
      <dgm:t>
        <a:bodyPr/>
        <a:lstStyle/>
        <a:p>
          <a:endParaRPr lang="en-US"/>
        </a:p>
      </dgm:t>
    </dgm:pt>
    <dgm:pt modelId="{A37CECB7-C6A4-4D57-BE72-CA5BDEEC11C6}">
      <dgm:prSet/>
      <dgm:spPr/>
      <dgm:t>
        <a:bodyPr/>
        <a:lstStyle/>
        <a:p>
          <a:r>
            <a:rPr lang="es-ES"/>
            <a:t>Even though it may look intimidating, it is really not too complicated!</a:t>
          </a:r>
          <a:br>
            <a:rPr lang="es-ES"/>
          </a:br>
          <a:br>
            <a:rPr lang="es-ES"/>
          </a:br>
          <a:endParaRPr lang="en-US"/>
        </a:p>
      </dgm:t>
    </dgm:pt>
    <dgm:pt modelId="{58C9DCF0-AB5F-416B-990E-7FDED943F85E}" type="parTrans" cxnId="{E482EA34-3D35-439C-A75F-795ABF99B276}">
      <dgm:prSet/>
      <dgm:spPr/>
      <dgm:t>
        <a:bodyPr/>
        <a:lstStyle/>
        <a:p>
          <a:endParaRPr lang="en-US"/>
        </a:p>
      </dgm:t>
    </dgm:pt>
    <dgm:pt modelId="{F32D4B87-23D2-4C93-AF09-0A48A1AAE6F9}" type="sibTrans" cxnId="{E482EA34-3D35-439C-A75F-795ABF99B276}">
      <dgm:prSet/>
      <dgm:spPr/>
      <dgm:t>
        <a:bodyPr/>
        <a:lstStyle/>
        <a:p>
          <a:endParaRPr lang="en-US"/>
        </a:p>
      </dgm:t>
    </dgm:pt>
    <dgm:pt modelId="{4090B414-60E1-4687-A89E-B478CAB3044E}" type="pres">
      <dgm:prSet presAssocID="{A32E5FFD-D487-453C-8306-86DD1E64B649}" presName="root" presStyleCnt="0">
        <dgm:presLayoutVars>
          <dgm:dir/>
          <dgm:resizeHandles val="exact"/>
        </dgm:presLayoutVars>
      </dgm:prSet>
      <dgm:spPr/>
    </dgm:pt>
    <dgm:pt modelId="{4047CC8B-A752-4F06-ACE1-0ECE3FA15137}" type="pres">
      <dgm:prSet presAssocID="{F5F74DB4-6F79-406F-8834-A703CA4E11A2}" presName="compNode" presStyleCnt="0"/>
      <dgm:spPr/>
    </dgm:pt>
    <dgm:pt modelId="{1C915DEF-04C1-41A0-9178-36C95781CE7C}" type="pres">
      <dgm:prSet presAssocID="{F5F74DB4-6F79-406F-8834-A703CA4E11A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03FA999-1EA1-44E2-BE54-EE291EA13C32}" type="pres">
      <dgm:prSet presAssocID="{F5F74DB4-6F79-406F-8834-A703CA4E11A2}" presName="spaceRect" presStyleCnt="0"/>
      <dgm:spPr/>
    </dgm:pt>
    <dgm:pt modelId="{FFF54E49-148C-4D23-9A1B-FC5F35FF0D37}" type="pres">
      <dgm:prSet presAssocID="{F5F74DB4-6F79-406F-8834-A703CA4E11A2}" presName="textRect" presStyleLbl="revTx" presStyleIdx="0" presStyleCnt="2">
        <dgm:presLayoutVars>
          <dgm:chMax val="1"/>
          <dgm:chPref val="1"/>
        </dgm:presLayoutVars>
      </dgm:prSet>
      <dgm:spPr/>
    </dgm:pt>
    <dgm:pt modelId="{72E51A3A-F301-4F5E-A990-67694B9C0C09}" type="pres">
      <dgm:prSet presAssocID="{C24E313F-479D-4644-8F38-9EBAB873430A}" presName="sibTrans" presStyleCnt="0"/>
      <dgm:spPr/>
    </dgm:pt>
    <dgm:pt modelId="{1FC9FC21-9CDB-4AFE-AABA-B9A9012FAF1E}" type="pres">
      <dgm:prSet presAssocID="{A37CECB7-C6A4-4D57-BE72-CA5BDEEC11C6}" presName="compNode" presStyleCnt="0"/>
      <dgm:spPr/>
    </dgm:pt>
    <dgm:pt modelId="{54FC3F21-419E-423F-A856-2DE824D2DC83}" type="pres">
      <dgm:prSet presAssocID="{A37CECB7-C6A4-4D57-BE72-CA5BDEEC11C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6A52F061-7654-4E82-88A6-98256FEA6839}" type="pres">
      <dgm:prSet presAssocID="{A37CECB7-C6A4-4D57-BE72-CA5BDEEC11C6}" presName="spaceRect" presStyleCnt="0"/>
      <dgm:spPr/>
    </dgm:pt>
    <dgm:pt modelId="{8AA15670-3F24-4DBE-9F15-A8B521EA52DD}" type="pres">
      <dgm:prSet presAssocID="{A37CECB7-C6A4-4D57-BE72-CA5BDEEC11C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482EA34-3D35-439C-A75F-795ABF99B276}" srcId="{A32E5FFD-D487-453C-8306-86DD1E64B649}" destId="{A37CECB7-C6A4-4D57-BE72-CA5BDEEC11C6}" srcOrd="1" destOrd="0" parTransId="{58C9DCF0-AB5F-416B-990E-7FDED943F85E}" sibTransId="{F32D4B87-23D2-4C93-AF09-0A48A1AAE6F9}"/>
    <dgm:cxn modelId="{061CA94D-CD20-468A-87CC-2637A27DDA25}" type="presOf" srcId="{A32E5FFD-D487-453C-8306-86DD1E64B649}" destId="{4090B414-60E1-4687-A89E-B478CAB3044E}" srcOrd="0" destOrd="0" presId="urn:microsoft.com/office/officeart/2018/2/layout/IconLabelList"/>
    <dgm:cxn modelId="{147FA6A8-A1D9-4B43-B3DE-68FE20C4F845}" srcId="{A32E5FFD-D487-453C-8306-86DD1E64B649}" destId="{F5F74DB4-6F79-406F-8834-A703CA4E11A2}" srcOrd="0" destOrd="0" parTransId="{9F42BB8C-3ED1-48B8-B50E-4086BC05F88F}" sibTransId="{C24E313F-479D-4644-8F38-9EBAB873430A}"/>
    <dgm:cxn modelId="{49C9F0B1-B537-43A2-9620-AF0529016E9D}" type="presOf" srcId="{A37CECB7-C6A4-4D57-BE72-CA5BDEEC11C6}" destId="{8AA15670-3F24-4DBE-9F15-A8B521EA52DD}" srcOrd="0" destOrd="0" presId="urn:microsoft.com/office/officeart/2018/2/layout/IconLabelList"/>
    <dgm:cxn modelId="{3372F6BB-C54E-4EB2-BC80-39C70199870E}" type="presOf" srcId="{F5F74DB4-6F79-406F-8834-A703CA4E11A2}" destId="{FFF54E49-148C-4D23-9A1B-FC5F35FF0D37}" srcOrd="0" destOrd="0" presId="urn:microsoft.com/office/officeart/2018/2/layout/IconLabelList"/>
    <dgm:cxn modelId="{9041CE0F-9F04-4B6E-A1D4-913084F29564}" type="presParOf" srcId="{4090B414-60E1-4687-A89E-B478CAB3044E}" destId="{4047CC8B-A752-4F06-ACE1-0ECE3FA15137}" srcOrd="0" destOrd="0" presId="urn:microsoft.com/office/officeart/2018/2/layout/IconLabelList"/>
    <dgm:cxn modelId="{E25F2B0F-7019-403D-BC06-39E8C7DDA42F}" type="presParOf" srcId="{4047CC8B-A752-4F06-ACE1-0ECE3FA15137}" destId="{1C915DEF-04C1-41A0-9178-36C95781CE7C}" srcOrd="0" destOrd="0" presId="urn:microsoft.com/office/officeart/2018/2/layout/IconLabelList"/>
    <dgm:cxn modelId="{94033549-E91A-475C-9F6C-2BD16E68C41A}" type="presParOf" srcId="{4047CC8B-A752-4F06-ACE1-0ECE3FA15137}" destId="{003FA999-1EA1-44E2-BE54-EE291EA13C32}" srcOrd="1" destOrd="0" presId="urn:microsoft.com/office/officeart/2018/2/layout/IconLabelList"/>
    <dgm:cxn modelId="{6A984702-EBB9-4FF3-9E9C-4C2974919CB3}" type="presParOf" srcId="{4047CC8B-A752-4F06-ACE1-0ECE3FA15137}" destId="{FFF54E49-148C-4D23-9A1B-FC5F35FF0D37}" srcOrd="2" destOrd="0" presId="urn:microsoft.com/office/officeart/2018/2/layout/IconLabelList"/>
    <dgm:cxn modelId="{71A26B23-BCFA-4B73-8550-DB90397A1EA7}" type="presParOf" srcId="{4090B414-60E1-4687-A89E-B478CAB3044E}" destId="{72E51A3A-F301-4F5E-A990-67694B9C0C09}" srcOrd="1" destOrd="0" presId="urn:microsoft.com/office/officeart/2018/2/layout/IconLabelList"/>
    <dgm:cxn modelId="{3E942CB5-D257-4965-813C-3AF3C9A18A92}" type="presParOf" srcId="{4090B414-60E1-4687-A89E-B478CAB3044E}" destId="{1FC9FC21-9CDB-4AFE-AABA-B9A9012FAF1E}" srcOrd="2" destOrd="0" presId="urn:microsoft.com/office/officeart/2018/2/layout/IconLabelList"/>
    <dgm:cxn modelId="{1F281F29-8932-4AE3-9FC9-888A07CF911F}" type="presParOf" srcId="{1FC9FC21-9CDB-4AFE-AABA-B9A9012FAF1E}" destId="{54FC3F21-419E-423F-A856-2DE824D2DC83}" srcOrd="0" destOrd="0" presId="urn:microsoft.com/office/officeart/2018/2/layout/IconLabelList"/>
    <dgm:cxn modelId="{EDA89440-F4F9-4CA7-A43A-59828782F18C}" type="presParOf" srcId="{1FC9FC21-9CDB-4AFE-AABA-B9A9012FAF1E}" destId="{6A52F061-7654-4E82-88A6-98256FEA6839}" srcOrd="1" destOrd="0" presId="urn:microsoft.com/office/officeart/2018/2/layout/IconLabelList"/>
    <dgm:cxn modelId="{70E123BC-8348-42C9-8CFF-E989FE973129}" type="presParOf" srcId="{1FC9FC21-9CDB-4AFE-AABA-B9A9012FAF1E}" destId="{8AA15670-3F24-4DBE-9F15-A8B521EA52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4D5C4-E229-414C-9C27-DB9A4FE5BE36}">
      <dsp:nvSpPr>
        <dsp:cNvPr id="0" name=""/>
        <dsp:cNvSpPr/>
      </dsp:nvSpPr>
      <dsp:spPr>
        <a:xfrm>
          <a:off x="268477" y="1080581"/>
          <a:ext cx="1364891" cy="13648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32704-1AD7-43FC-A625-A4E20C35CB1E}">
      <dsp:nvSpPr>
        <dsp:cNvPr id="0" name=""/>
        <dsp:cNvSpPr/>
      </dsp:nvSpPr>
      <dsp:spPr>
        <a:xfrm>
          <a:off x="555104" y="1367208"/>
          <a:ext cx="791637" cy="7916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4D511-4A18-4ECE-B877-20C112B23403}">
      <dsp:nvSpPr>
        <dsp:cNvPr id="0" name=""/>
        <dsp:cNvSpPr/>
      </dsp:nvSpPr>
      <dsp:spPr>
        <a:xfrm>
          <a:off x="1925846" y="1080581"/>
          <a:ext cx="3217244" cy="13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this workshop we will work on the development of a personal weather station using an engineering approach</a:t>
          </a:r>
        </a:p>
      </dsp:txBody>
      <dsp:txXfrm>
        <a:off x="1925846" y="1080581"/>
        <a:ext cx="3217244" cy="1364891"/>
      </dsp:txXfrm>
    </dsp:sp>
    <dsp:sp modelId="{8A048199-1076-447B-80D1-B613274F67FF}">
      <dsp:nvSpPr>
        <dsp:cNvPr id="0" name=""/>
        <dsp:cNvSpPr/>
      </dsp:nvSpPr>
      <dsp:spPr>
        <a:xfrm>
          <a:off x="5703671" y="1080581"/>
          <a:ext cx="1364891" cy="13648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FBF26-8D3B-4D1D-BCC8-D30401A466F6}">
      <dsp:nvSpPr>
        <dsp:cNvPr id="0" name=""/>
        <dsp:cNvSpPr/>
      </dsp:nvSpPr>
      <dsp:spPr>
        <a:xfrm>
          <a:off x="5990298" y="1367208"/>
          <a:ext cx="791637" cy="7916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D77E3-DD17-4C80-BF93-5DFF4CF18DD0}">
      <dsp:nvSpPr>
        <dsp:cNvPr id="0" name=""/>
        <dsp:cNvSpPr/>
      </dsp:nvSpPr>
      <dsp:spPr>
        <a:xfrm>
          <a:off x="7361039" y="1080581"/>
          <a:ext cx="3217244" cy="13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engineering approach helps us tackle the development of a project using structured steps</a:t>
          </a:r>
        </a:p>
      </dsp:txBody>
      <dsp:txXfrm>
        <a:off x="7361039" y="1080581"/>
        <a:ext cx="3217244" cy="13648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70742-B6E2-4801-8076-E5D3B916904A}">
      <dsp:nvSpPr>
        <dsp:cNvPr id="0" name=""/>
        <dsp:cNvSpPr/>
      </dsp:nvSpPr>
      <dsp:spPr>
        <a:xfrm>
          <a:off x="582745" y="-43827"/>
          <a:ext cx="5088231" cy="5088231"/>
        </a:xfrm>
        <a:prstGeom prst="circularArrow">
          <a:avLst>
            <a:gd name="adj1" fmla="val 5544"/>
            <a:gd name="adj2" fmla="val 330680"/>
            <a:gd name="adj3" fmla="val 14660924"/>
            <a:gd name="adj4" fmla="val 16867619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99C05-04DB-4754-BF50-BB0D0DC77CAA}">
      <dsp:nvSpPr>
        <dsp:cNvPr id="0" name=""/>
        <dsp:cNvSpPr/>
      </dsp:nvSpPr>
      <dsp:spPr>
        <a:xfrm>
          <a:off x="2416904" y="3285"/>
          <a:ext cx="1419912" cy="7099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Engineering Approach</a:t>
          </a:r>
        </a:p>
      </dsp:txBody>
      <dsp:txXfrm>
        <a:off x="2451561" y="37942"/>
        <a:ext cx="1350598" cy="640642"/>
      </dsp:txXfrm>
    </dsp:sp>
    <dsp:sp modelId="{9F6443C5-5384-4361-8902-38E0D418BE8A}">
      <dsp:nvSpPr>
        <dsp:cNvPr id="0" name=""/>
        <dsp:cNvSpPr/>
      </dsp:nvSpPr>
      <dsp:spPr>
        <a:xfrm>
          <a:off x="3951200" y="638811"/>
          <a:ext cx="1419912" cy="7099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Define the Problem</a:t>
          </a:r>
        </a:p>
      </dsp:txBody>
      <dsp:txXfrm>
        <a:off x="3985857" y="673468"/>
        <a:ext cx="1350598" cy="640642"/>
      </dsp:txXfrm>
    </dsp:sp>
    <dsp:sp modelId="{E057C39E-E9DA-438D-B384-0F877420810D}">
      <dsp:nvSpPr>
        <dsp:cNvPr id="0" name=""/>
        <dsp:cNvSpPr/>
      </dsp:nvSpPr>
      <dsp:spPr>
        <a:xfrm>
          <a:off x="4586726" y="2173106"/>
          <a:ext cx="1419912" cy="7099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Research</a:t>
          </a:r>
        </a:p>
      </dsp:txBody>
      <dsp:txXfrm>
        <a:off x="4621383" y="2207763"/>
        <a:ext cx="1350598" cy="640642"/>
      </dsp:txXfrm>
    </dsp:sp>
    <dsp:sp modelId="{1F7A9EC7-825F-4051-900C-7B96253B37BB}">
      <dsp:nvSpPr>
        <dsp:cNvPr id="0" name=""/>
        <dsp:cNvSpPr/>
      </dsp:nvSpPr>
      <dsp:spPr>
        <a:xfrm>
          <a:off x="3951200" y="3707402"/>
          <a:ext cx="1419912" cy="7099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Brainstorm</a:t>
          </a:r>
        </a:p>
      </dsp:txBody>
      <dsp:txXfrm>
        <a:off x="3985857" y="3742059"/>
        <a:ext cx="1350598" cy="640642"/>
      </dsp:txXfrm>
    </dsp:sp>
    <dsp:sp modelId="{ABDD17A5-C730-4028-B88A-8C137551179E}">
      <dsp:nvSpPr>
        <dsp:cNvPr id="0" name=""/>
        <dsp:cNvSpPr/>
      </dsp:nvSpPr>
      <dsp:spPr>
        <a:xfrm>
          <a:off x="2416904" y="4342928"/>
          <a:ext cx="1419912" cy="70995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Picking a solution</a:t>
          </a:r>
        </a:p>
      </dsp:txBody>
      <dsp:txXfrm>
        <a:off x="2451561" y="4377585"/>
        <a:ext cx="1350598" cy="640642"/>
      </dsp:txXfrm>
    </dsp:sp>
    <dsp:sp modelId="{987A4B0F-3821-4DA3-AA2B-53A5113728B4}">
      <dsp:nvSpPr>
        <dsp:cNvPr id="0" name=""/>
        <dsp:cNvSpPr/>
      </dsp:nvSpPr>
      <dsp:spPr>
        <a:xfrm>
          <a:off x="882609" y="3707402"/>
          <a:ext cx="1419912" cy="7099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Developing Prototype</a:t>
          </a:r>
        </a:p>
      </dsp:txBody>
      <dsp:txXfrm>
        <a:off x="917266" y="3742059"/>
        <a:ext cx="1350598" cy="640642"/>
      </dsp:txXfrm>
    </dsp:sp>
    <dsp:sp modelId="{268554F3-FF34-49E4-AF37-201D6163A6EB}">
      <dsp:nvSpPr>
        <dsp:cNvPr id="0" name=""/>
        <dsp:cNvSpPr/>
      </dsp:nvSpPr>
      <dsp:spPr>
        <a:xfrm>
          <a:off x="247083" y="2173106"/>
          <a:ext cx="1419912" cy="7099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Testing</a:t>
          </a:r>
        </a:p>
      </dsp:txBody>
      <dsp:txXfrm>
        <a:off x="281740" y="2207763"/>
        <a:ext cx="1350598" cy="640642"/>
      </dsp:txXfrm>
    </dsp:sp>
    <dsp:sp modelId="{EC850CCC-54E8-4F0B-B59E-6C43C494C7B1}">
      <dsp:nvSpPr>
        <dsp:cNvPr id="0" name=""/>
        <dsp:cNvSpPr/>
      </dsp:nvSpPr>
      <dsp:spPr>
        <a:xfrm>
          <a:off x="882609" y="638811"/>
          <a:ext cx="1419912" cy="7099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Communicating Results</a:t>
          </a:r>
        </a:p>
      </dsp:txBody>
      <dsp:txXfrm>
        <a:off x="917266" y="673468"/>
        <a:ext cx="1350598" cy="6406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15DEF-04C1-41A0-9178-36C95781CE7C}">
      <dsp:nvSpPr>
        <dsp:cNvPr id="0" name=""/>
        <dsp:cNvSpPr/>
      </dsp:nvSpPr>
      <dsp:spPr>
        <a:xfrm>
          <a:off x="2233302" y="22222"/>
          <a:ext cx="1766812" cy="1766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54E49-148C-4D23-9A1B-FC5F35FF0D37}">
      <dsp:nvSpPr>
        <dsp:cNvPr id="0" name=""/>
        <dsp:cNvSpPr/>
      </dsp:nvSpPr>
      <dsp:spPr>
        <a:xfrm>
          <a:off x="1153584" y="2311332"/>
          <a:ext cx="392625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 will use the Linux terminal to perform all the operations necessary for the project. </a:t>
          </a:r>
          <a:br>
            <a:rPr lang="en-US" sz="1200" kern="1200" dirty="0"/>
          </a:br>
          <a:br>
            <a:rPr lang="en-US" sz="1200" kern="1200" dirty="0"/>
          </a:br>
          <a:endParaRPr lang="en-US" sz="1200" kern="1200" dirty="0"/>
        </a:p>
      </dsp:txBody>
      <dsp:txXfrm>
        <a:off x="1153584" y="2311332"/>
        <a:ext cx="3926250" cy="1192500"/>
      </dsp:txXfrm>
    </dsp:sp>
    <dsp:sp modelId="{54FC3F21-419E-423F-A856-2DE824D2DC83}">
      <dsp:nvSpPr>
        <dsp:cNvPr id="0" name=""/>
        <dsp:cNvSpPr/>
      </dsp:nvSpPr>
      <dsp:spPr>
        <a:xfrm>
          <a:off x="6846646" y="22222"/>
          <a:ext cx="1766812" cy="1766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15670-3F24-4DBE-9F15-A8B521EA52DD}">
      <dsp:nvSpPr>
        <dsp:cNvPr id="0" name=""/>
        <dsp:cNvSpPr/>
      </dsp:nvSpPr>
      <dsp:spPr>
        <a:xfrm>
          <a:off x="5766927" y="2311332"/>
          <a:ext cx="392625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Even though it may look intimidating, it is really not too complicated!</a:t>
          </a:r>
          <a:br>
            <a:rPr lang="es-ES" sz="2000" kern="1200"/>
          </a:br>
          <a:br>
            <a:rPr lang="es-ES" sz="2000" kern="1200"/>
          </a:br>
          <a:endParaRPr lang="en-US" sz="2000" kern="1200"/>
        </a:p>
      </dsp:txBody>
      <dsp:txXfrm>
        <a:off x="5766927" y="2311332"/>
        <a:ext cx="3926250" cy="119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9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1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2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7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7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3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7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9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44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5A750-835D-4877-AEBA-C056845FC55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14591-56A5-4D9E-A61C-1FDCBE549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7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User1@NASA1.local" TargetMode="External"/><Relationship Id="rId2" Type="http://schemas.openxmlformats.org/officeDocument/2006/relationships/hyperlink" Target="mailto:UserNUM@NASANUM.loca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atellite Dish At Night">
            <a:extLst>
              <a:ext uri="{FF2B5EF4-FFF2-40B4-BE49-F238E27FC236}">
                <a16:creationId xmlns:a16="http://schemas.microsoft.com/office/drawing/2014/main" id="{0E187C81-68F5-B55C-81D2-FA14804FDF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778DC-4482-B338-DEC5-99574E054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Weather Station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77F32-8933-1203-0813-47735A05B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By</a:t>
            </a:r>
          </a:p>
          <a:p>
            <a:r>
              <a:rPr lang="en-US" sz="2200">
                <a:solidFill>
                  <a:srgbClr val="FFFFFF"/>
                </a:solidFill>
              </a:rPr>
              <a:t>Diego Santiago Uriarte</a:t>
            </a:r>
          </a:p>
          <a:p>
            <a:r>
              <a:rPr lang="en-US" sz="2200">
                <a:solidFill>
                  <a:srgbClr val="FFFFFF"/>
                </a:solidFill>
              </a:rPr>
              <a:t>Carlos Acevedo Morales</a:t>
            </a:r>
          </a:p>
        </p:txBody>
      </p:sp>
    </p:spTree>
    <p:extLst>
      <p:ext uri="{BB962C8B-B14F-4D97-AF65-F5344CB8AC3E}">
        <p14:creationId xmlns:p14="http://schemas.microsoft.com/office/powerpoint/2010/main" val="58027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A90614-ECBB-72A3-9877-FCBC657C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What are the components for a weather station ? </a:t>
            </a:r>
          </a:p>
        </p:txBody>
      </p:sp>
      <p:sp>
        <p:nvSpPr>
          <p:cNvPr id="59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0A1A6-72B6-8CAD-97D7-026DC33D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5864597" cy="5478672"/>
          </a:xfrm>
          <a:noFill/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Thermometer: measures temperature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Hygrometer: measures humidity levels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Anemometer: measures wind speed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Wind vane: measures wind direction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Barometer: measures atmospheric pressure</a:t>
            </a:r>
          </a:p>
          <a:p>
            <a:r>
              <a:rPr lang="en-US" sz="2400" dirty="0">
                <a:solidFill>
                  <a:schemeClr val="bg1"/>
                </a:solidFill>
              </a:rPr>
              <a:t>Rain gauge: measures how much rain has fallen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Air quality sensor: measures air quality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3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CCEA5-6471-2EFC-EE48-27274606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What to we need to make our workstation?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2E9A9-2836-08C4-1CEA-261C3114E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5234734" cy="5478672"/>
          </a:xfrm>
          <a:noFill/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Thermometer: measures temperature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Hygrometer: measures humidity levels</a:t>
            </a:r>
          </a:p>
          <a:p>
            <a:r>
              <a:rPr lang="en-US" sz="2400" dirty="0">
                <a:solidFill>
                  <a:schemeClr val="bg1"/>
                </a:solidFill>
              </a:rPr>
              <a:t>Barometer: measures atmospheric pressure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Air quality sensor: measures air quality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Computer: to analyze data from sensors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94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B29285EB-1C70-4E87-A858-9AD7B740D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8">
              <a:extLst>
                <a:ext uri="{FF2B5EF4-FFF2-40B4-BE49-F238E27FC236}">
                  <a16:creationId xmlns:a16="http://schemas.microsoft.com/office/drawing/2014/main" id="{7405F63C-95D2-441D-8D12-3B9D3E657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D4E05B25-A225-48BC-9D30-B6E9A3BDD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0">
              <a:extLst>
                <a:ext uri="{FF2B5EF4-FFF2-40B4-BE49-F238E27FC236}">
                  <a16:creationId xmlns:a16="http://schemas.microsoft.com/office/drawing/2014/main" id="{10CD8C8B-864E-4304-BB66-DC2C39EE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FE70DF21-F729-46CA-BD0E-080BDF76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22">
              <a:extLst>
                <a:ext uri="{FF2B5EF4-FFF2-40B4-BE49-F238E27FC236}">
                  <a16:creationId xmlns:a16="http://schemas.microsoft.com/office/drawing/2014/main" id="{11474331-12B5-4FE7-914A-043114692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03B076-ED14-4BD7-9A04-D12D1E429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E2B5BC-399F-4B45-E79B-73D77153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5"/>
            <a:ext cx="5660922" cy="3050025"/>
          </a:xfrm>
          <a:noFill/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 Computer Ideas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B590A5C-6992-6AD3-4113-E188C8987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2" r="4" b="11296"/>
          <a:stretch/>
        </p:blipFill>
        <p:spPr>
          <a:xfrm>
            <a:off x="6828679" y="972049"/>
            <a:ext cx="4649023" cy="25137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98B576C-FDA2-46DE-8408-3A76DCF5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AEA101-943D-4073-AD87-C8D78316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103D701-5E08-4A2A-AE99-626C6463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F778A-A412-4E7C-9B61-E33D13A5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EC28832-D2CA-45C0-9C43-0AF998532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22AA-72B0-07A5-F7D5-EE38E126E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3952890"/>
            <a:ext cx="5660926" cy="2305002"/>
          </a:xfrm>
          <a:noFill/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Arduino</a:t>
            </a:r>
          </a:p>
          <a:p>
            <a:r>
              <a:rPr lang="en-US" sz="1800">
                <a:solidFill>
                  <a:schemeClr val="bg1"/>
                </a:solidFill>
              </a:rPr>
              <a:t>Raspberry pi</a:t>
            </a:r>
          </a:p>
          <a:p>
            <a:r>
              <a:rPr lang="en-US" sz="1800">
                <a:solidFill>
                  <a:schemeClr val="bg1"/>
                </a:solidFill>
              </a:rPr>
              <a:t>Personal computer</a:t>
            </a:r>
          </a:p>
          <a:p>
            <a:r>
              <a:rPr lang="en-US" sz="1800">
                <a:solidFill>
                  <a:schemeClr val="bg1"/>
                </a:solidFill>
              </a:rPr>
              <a:t>Texas instruments launchpad</a:t>
            </a:r>
          </a:p>
          <a:p>
            <a:r>
              <a:rPr lang="en-US" sz="1800">
                <a:solidFill>
                  <a:schemeClr val="bg1"/>
                </a:solidFill>
              </a:rPr>
              <a:t>Embedded circuits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5" name="Picture 4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ED0DDAA-E32A-4E52-337E-6170F28C3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2" r="4" b="3205"/>
          <a:stretch/>
        </p:blipFill>
        <p:spPr>
          <a:xfrm>
            <a:off x="6828679" y="3638658"/>
            <a:ext cx="4649023" cy="25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8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1037B6F1-6E0E-4B3A-9C8C-5C760B9A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6C61A116-B0D0-46CE-AD62-88CB98896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D961F17C-39C3-41AD-BB0A-2462DEA5D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D793267A-A22C-4A15-A827-12AF58839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16">
              <a:extLst>
                <a:ext uri="{FF2B5EF4-FFF2-40B4-BE49-F238E27FC236}">
                  <a16:creationId xmlns:a16="http://schemas.microsoft.com/office/drawing/2014/main" id="{A057997E-E930-453E-A3BF-3D9FE3188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86E5D9-6D7D-43E0-9D09-F04E55344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95859C-E2B7-4685-AD44-51AD6D980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CB7E3F-0E91-0EBD-7F09-035A402F4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816024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Brainstorm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5" name="Straight Connector 23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5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6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28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30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1" name="Straight Connector 31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33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CBDA-4FC9-D0FD-7764-C9EA3B2D3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457" y="1638216"/>
            <a:ext cx="6920006" cy="3933910"/>
          </a:xfrm>
          <a:noFill/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Based on the ideas presented and research how can we integrate our project?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Potential solutions: 	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Read raw data from sensors and manually analyze them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take raw data and use computer application to analyze it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Use Arduino to connect sensors and analyze data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Use raspberry pi to connect sensors and analyze data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Use embedded system to both read sensor data and analyze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49CAF-9DEA-7DC5-7CFF-E4FA14D36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69"/>
          <a:stretch/>
        </p:blipFill>
        <p:spPr>
          <a:xfrm>
            <a:off x="7276055" y="2240220"/>
            <a:ext cx="4134103" cy="240835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4A0C021-793F-4B70-9A53-E47075280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CCD614A-3CCE-4330-AE17-48091179D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FA8D3B6-899E-4CEE-8857-D269EA71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554FFB-6C3F-4A0F-94D6-F20F702BD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3B052F2-E5D8-4C45-81D0-03BC8CAB7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39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EEBBCF-2738-42F5-ABD6-988176026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BFC0AF3-A22A-4B9E-9BBE-06CEA5C6C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F06202-3837-419A-A87F-1DC63E427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807D28-5DC1-4DAA-AE26-C6ECB3736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3AE51F5-8D05-42B8-AB92-06F38F33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A1E4EBF-44BC-4352-B089-A5147758F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B4D6D7-8203-4D69-A752-16AB700D7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97828FE-6CC5-7CD0-0536-88B3EF65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76237"/>
            <a:ext cx="5867716" cy="116143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effectLst/>
              </a:rPr>
              <a:t>Best Solutions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Content Placeholder 12" descr="A close-up of a computer board&#10;&#10;Description automatically generated with medium confidence">
            <a:extLst>
              <a:ext uri="{FF2B5EF4-FFF2-40B4-BE49-F238E27FC236}">
                <a16:creationId xmlns:a16="http://schemas.microsoft.com/office/drawing/2014/main" id="{B8774572-BBE3-B7B1-E543-42B731A298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r="5281" b="-2"/>
          <a:stretch/>
        </p:blipFill>
        <p:spPr>
          <a:xfrm>
            <a:off x="6828955" y="972049"/>
            <a:ext cx="4651794" cy="465179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98B576C-FDA2-46DE-8408-3A76DCF5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4AEA101-943D-4073-AD87-C8D78316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03D701-5E08-4A2A-AE99-626C6463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8DF778A-A412-4E7C-9B61-E33D13A5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EC28832-D2CA-45C0-9C43-0AF998532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4932F94-1ED0-D93A-2839-319C2798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687" y="2431498"/>
            <a:ext cx="5867720" cy="222351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</a:rPr>
              <a:t>Libre Computer AML-S905X-CC (Le Potato):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</a:rPr>
              <a:t>Lower Cost than Raspberry Pi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</a:rPr>
              <a:t>Easily available (no product shortage or scalping)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</a:rPr>
              <a:t>Raspbian OS available. 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</a:rPr>
              <a:t>Same capabilities albeit weaker tan Raspberry Pi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</a:rPr>
              <a:t>Wi-Fi Module is plug and play.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0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EEBBCF-2738-42F5-ABD6-988176026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FC0AF3-A22A-4B9E-9BBE-06CEA5C6C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F06202-3837-419A-A87F-1DC63E427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807D28-5DC1-4DAA-AE26-C6ECB3736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E51F5-8D05-42B8-AB92-06F38F33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1E4EBF-44BC-4352-B089-A5147758F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B4D6D7-8203-4D69-A752-16AB700D7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8F23FF-F584-43E8-9D40-532BA5DA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51" y="962974"/>
            <a:ext cx="5867716" cy="93627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effectLst/>
              </a:rPr>
              <a:t>Best Solutions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Content Placeholder 5" descr="A picture containing electronic engineering, electronic component, circuit component, passive circuit component&#10;&#10;Description automatically generated">
            <a:extLst>
              <a:ext uri="{FF2B5EF4-FFF2-40B4-BE49-F238E27FC236}">
                <a16:creationId xmlns:a16="http://schemas.microsoft.com/office/drawing/2014/main" id="{91F3E52B-9602-2D12-CD45-311352D51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" r="22169"/>
          <a:stretch/>
        </p:blipFill>
        <p:spPr>
          <a:xfrm>
            <a:off x="6828955" y="972049"/>
            <a:ext cx="4651794" cy="465179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98B576C-FDA2-46DE-8408-3A76DCF5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4AEA101-943D-4073-AD87-C8D78316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103D701-5E08-4A2A-AE99-626C6463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DF778A-A412-4E7C-9B61-E33D13A5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EC28832-D2CA-45C0-9C43-0AF998532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3586F-610F-C344-E969-2B9A0208D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148" y="2583635"/>
            <a:ext cx="5867720" cy="222351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Grove All in One Sensor: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</a:rPr>
              <a:t>Captures Temperature, Humidity, Pressure and Gas Resistance 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</a:rPr>
              <a:t>Works via I2C, quite universal connection type.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</a:rPr>
              <a:t>Has Python Libraries available.</a:t>
            </a:r>
            <a:br>
              <a:rPr lang="en-US" sz="1800" dirty="0">
                <a:solidFill>
                  <a:schemeClr val="bg1"/>
                </a:solidFill>
                <a:effectLst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60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EEBBCF-2738-42F5-ABD6-988176026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FC0AF3-A22A-4B9E-9BBE-06CEA5C6C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F06202-3837-419A-A87F-1DC63E427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807D28-5DC1-4DAA-AE26-C6ECB3736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E51F5-8D05-42B8-AB92-06F38F33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1E4EBF-44BC-4352-B089-A5147758F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B4D6D7-8203-4D69-A752-16AB700D7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C02D46-7EA6-72BE-604B-142E9DBC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83" y="863863"/>
            <a:ext cx="5867716" cy="88449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effectLst/>
              </a:rPr>
              <a:t>Best Solutions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Content Placeholder 5" descr="A blue and yellow snake logo&#10;&#10;Description automatically generated with low confidence">
            <a:extLst>
              <a:ext uri="{FF2B5EF4-FFF2-40B4-BE49-F238E27FC236}">
                <a16:creationId xmlns:a16="http://schemas.microsoft.com/office/drawing/2014/main" id="{17132E6D-8D40-C26E-D15F-198344950A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r="3" b="3"/>
          <a:stretch/>
        </p:blipFill>
        <p:spPr>
          <a:xfrm>
            <a:off x="6828955" y="972049"/>
            <a:ext cx="4651794" cy="465179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98B576C-FDA2-46DE-8408-3A76DCF5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4AEA101-943D-4073-AD87-C8D78316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103D701-5E08-4A2A-AE99-626C6463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DF778A-A412-4E7C-9B61-E33D13A5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EC28832-D2CA-45C0-9C43-0AF998532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A9D25-7576-AA20-78CD-BE3F481C9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457" y="1979488"/>
            <a:ext cx="6213199" cy="41969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/>
              </a:rPr>
              <a:t>Python programming language:</a:t>
            </a:r>
            <a:endParaRPr lang="en-US" sz="24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effectLst/>
              </a:rPr>
              <a:t>Beginner friendly programming language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effectLst/>
              </a:rPr>
              <a:t>Widely used 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effectLst/>
              </a:rPr>
              <a:t>Has libraries compatible with Grove Sensor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effectLst/>
              </a:rPr>
              <a:t>Works easily with Raspbian OS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74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66DFBA-DE37-B323-A6E8-0BD2B7EC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Step by Step workshop</a:t>
            </a:r>
            <a:endParaRPr lang="es-ES" sz="4800" b="1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E9DCE2-5E53-EC8F-481C-FC5D3CB77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Ensure your VNC Viewer Connection: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1. You were given a number at the beginning of the workshop, use this number to connect to your Le Potato.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Press the + symbol to add a connection, in the box, you will type the following:</a:t>
            </a:r>
          </a:p>
          <a:p>
            <a:pPr lvl="1"/>
            <a:r>
              <a:rPr lang="en-US" sz="1800">
                <a:solidFill>
                  <a:schemeClr val="bg1"/>
                </a:solidFill>
                <a:hlinkClick r:id="rId2"/>
              </a:rPr>
              <a:t>UserNUM@NASANUM.local</a:t>
            </a:r>
            <a:br>
              <a:rPr lang="en-US" sz="1800">
                <a:solidFill>
                  <a:schemeClr val="bg1"/>
                </a:solidFill>
              </a:rPr>
            </a:b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Replacing every instance of NUM with the number you were given i.e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  <a:hlinkClick r:id="rId3"/>
              </a:rPr>
              <a:t>User1@NASA1.local</a:t>
            </a:r>
            <a:br>
              <a:rPr lang="en-US" sz="1800">
                <a:solidFill>
                  <a:schemeClr val="bg1"/>
                </a:solidFill>
              </a:rPr>
            </a:b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61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5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2E11E3-451A-AFF6-10FB-6F6C490E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Step by Step workshop</a:t>
            </a:r>
            <a:endParaRPr lang="es-E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5832-F26A-0465-D423-73C25BD5F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152" y="630936"/>
            <a:ext cx="4978592" cy="5626957"/>
          </a:xfr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You will probably be given a scary red warning, but this does not actually mean anything for now, simply click proceed and enter the password which is the same for everyone: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1" dirty="0" err="1">
                <a:solidFill>
                  <a:schemeClr val="bg1"/>
                </a:solidFill>
              </a:rPr>
              <a:t>nasanasa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endParaRPr lang="es-E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249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037D0E-73DF-715D-F934-FFC908F4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Step by Step workshop</a:t>
            </a:r>
            <a:endParaRPr lang="es-E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5EBA-09E2-1B62-F7A1-167479369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152" y="630936"/>
            <a:ext cx="4978592" cy="5626957"/>
          </a:xfrm>
          <a:noFill/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Now you should be looking at a desktop. This desktop is your Le Potato!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Now we can become familiar with the Potato to successfully finish this project.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5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:a16="http://schemas.microsoft.com/office/drawing/2014/main" id="{13A7DAFA-DE8C-4D27-9E86-64AE6EAB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>
            <a:extLst>
              <a:ext uri="{FF2B5EF4-FFF2-40B4-BE49-F238E27FC236}">
                <a16:creationId xmlns:a16="http://schemas.microsoft.com/office/drawing/2014/main" id="{567473F5-B70D-4B5E-8CD5-56A579FDA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9">
            <a:extLst>
              <a:ext uri="{FF2B5EF4-FFF2-40B4-BE49-F238E27FC236}">
                <a16:creationId xmlns:a16="http://schemas.microsoft.com/office/drawing/2014/main" id="{D4A2DD72-43DD-48E5-BE34-37D49AB6D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6E47C62-9745-42CF-88FA-5AEF328A5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478470-3E53-4D0A-B0F6-1D864CB6A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E7D4D5-5014-4B92-AA85-4B2CCEC1B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EB0EAEB-C0DD-4336-810D-ED75F545B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30DFB95-BAD6-4F63-A567-83C87764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EE3C05E-A5F0-406D-85D7-3ABCA23FA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47">
            <a:extLst>
              <a:ext uri="{FF2B5EF4-FFF2-40B4-BE49-F238E27FC236}">
                <a16:creationId xmlns:a16="http://schemas.microsoft.com/office/drawing/2014/main" id="{1C52F6C8-2E89-4F61-92C7-299BEF89E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49">
            <a:extLst>
              <a:ext uri="{FF2B5EF4-FFF2-40B4-BE49-F238E27FC236}">
                <a16:creationId xmlns:a16="http://schemas.microsoft.com/office/drawing/2014/main" id="{E69FF964-E599-4EFE-B276-9CA540461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3CEAACF-BB30-421A-9FFB-8354E58A3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948410E-052E-4175-960D-81C6E0605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3CEF59E-D9E0-4743-B290-527DF5F3C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099E97-FC99-4043-BC63-B905FD822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55">
            <a:extLst>
              <a:ext uri="{FF2B5EF4-FFF2-40B4-BE49-F238E27FC236}">
                <a16:creationId xmlns:a16="http://schemas.microsoft.com/office/drawing/2014/main" id="{F835453A-5A8D-49CA-BF02-6EB04EDDB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60608" y="2568069"/>
            <a:ext cx="1381607" cy="13816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57">
            <a:extLst>
              <a:ext uri="{FF2B5EF4-FFF2-40B4-BE49-F238E27FC236}">
                <a16:creationId xmlns:a16="http://schemas.microsoft.com/office/drawing/2014/main" id="{59346B03-32C0-4D48-A61B-11552C186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92204" y="4660010"/>
            <a:ext cx="304800" cy="429768"/>
            <a:chOff x="215328" y="-46937"/>
            <a:chExt cx="304800" cy="2773841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B4C4700-ACA6-4E6C-999E-0D38705B2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D2ED0A8-4764-4CEB-895A-49D115A0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6B8EA3B-84A3-46F9-85E9-BBEA87B32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64C79E1-32EF-4E3D-A089-7E2B9BBB6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63">
            <a:extLst>
              <a:ext uri="{FF2B5EF4-FFF2-40B4-BE49-F238E27FC236}">
                <a16:creationId xmlns:a16="http://schemas.microsoft.com/office/drawing/2014/main" id="{0DEA90BA-9EFA-431D-8EEA-76D29FE05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65">
            <a:extLst>
              <a:ext uri="{FF2B5EF4-FFF2-40B4-BE49-F238E27FC236}">
                <a16:creationId xmlns:a16="http://schemas.microsoft.com/office/drawing/2014/main" id="{C8ABE731-C1A2-4FD3-9E32-0655C4878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1F44BFE-C10A-440D-A167-7B6230BDF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CF1604-D12D-4923-A2B8-7DC330A04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2004BC-A491-46FF-BCD6-915B4F4EC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595B1FE-E2AE-4CD3-8687-500811B4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CA29EE-8DDC-F061-E9A0-CAF5AD9C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16031"/>
            <a:ext cx="10722864" cy="1578093"/>
          </a:xfrm>
          <a:noFill/>
        </p:spPr>
        <p:txBody>
          <a:bodyPr anchor="t">
            <a:normAutofit/>
          </a:bodyPr>
          <a:lstStyle/>
          <a:p>
            <a:r>
              <a:rPr lang="en-US" sz="4800"/>
              <a:t>Introduction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850396A7-648A-553E-3D6F-53655D498D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808404"/>
              </p:ext>
            </p:extLst>
          </p:nvPr>
        </p:nvGraphicFramePr>
        <p:xfrm>
          <a:off x="630936" y="477675"/>
          <a:ext cx="10846762" cy="352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0773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A7DAFA-DE8C-4D27-9E86-64AE6EAB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7473F5-B70D-4B5E-8CD5-56A579FDA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2DD72-43DD-48E5-BE34-37D49AB6D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E47C62-9745-42CF-88FA-5AEF328A5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478470-3E53-4D0A-B0F6-1D864CB6A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E7D4D5-5014-4B92-AA85-4B2CCEC1B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B0EAEB-C0DD-4336-810D-ED75F545B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0DFB95-BAD6-4F63-A567-83C87764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E3C05E-A5F0-406D-85D7-3ABCA23FA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C52F6C8-2E89-4F61-92C7-299BEF89E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9FF964-E599-4EFE-B276-9CA540461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CEAACF-BB30-421A-9FFB-8354E58A3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48410E-052E-4175-960D-81C6E0605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CEF59E-D9E0-4743-B290-527DF5F3C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099E97-FC99-4043-BC63-B905FD822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F835453A-5A8D-49CA-BF02-6EB04EDDB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60608" y="2568069"/>
            <a:ext cx="1381607" cy="13816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346B03-32C0-4D48-A61B-11552C186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92204" y="4660010"/>
            <a:ext cx="304800" cy="429768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4C4700-ACA6-4E6C-999E-0D38705B2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2ED0A8-4764-4CEB-895A-49D115A0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6B8EA3B-84A3-46F9-85E9-BBEA87B32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64C79E1-32EF-4E3D-A089-7E2B9BBB6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A90BA-9EFA-431D-8EEA-76D29FE05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ABE731-C1A2-4FD3-9E32-0655C4878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1F44BFE-C10A-440D-A167-7B6230BDF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1CF1604-D12D-4923-A2B8-7DC330A04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2004BC-A491-46FF-BCD6-915B4F4EC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595B1FE-E2AE-4CD3-8687-500811B4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A11192-4ED5-F23F-C34E-F87BF177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16031"/>
            <a:ext cx="10722864" cy="1578093"/>
          </a:xfrm>
          <a:noFill/>
        </p:spPr>
        <p:txBody>
          <a:bodyPr anchor="t">
            <a:normAutofit/>
          </a:bodyPr>
          <a:lstStyle/>
          <a:p>
            <a:r>
              <a:rPr lang="en-US" sz="4800"/>
              <a:t>Step by Step workshop</a:t>
            </a:r>
            <a:endParaRPr lang="es-ES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E84879-63D3-EF6D-D899-C4B26FA86D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38503"/>
              </p:ext>
            </p:extLst>
          </p:nvPr>
        </p:nvGraphicFramePr>
        <p:xfrm>
          <a:off x="630936" y="477675"/>
          <a:ext cx="10846762" cy="352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6479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E9CF90F-EC4A-626E-F78F-11B861B8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Step by Step workshop</a:t>
            </a:r>
            <a:endParaRPr lang="es-ES" sz="4800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A7849-DDEC-309D-67AF-1FC04340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ls command is short for “list”. This lists all the files and folders in the current folder (or directory).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As you can see this is just like windows. 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If I wanted to change the current folder, I would ls to see what folders are available, and I would type “ cd “ short for, change directory, followed by the folder name, to go into that folder!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Try typing “ cd Grove_??? Forgot folder name”</a:t>
            </a:r>
          </a:p>
        </p:txBody>
      </p:sp>
    </p:spTree>
    <p:extLst>
      <p:ext uri="{BB962C8B-B14F-4D97-AF65-F5344CB8AC3E}">
        <p14:creationId xmlns:p14="http://schemas.microsoft.com/office/powerpoint/2010/main" val="244303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E9CF90F-EC4A-626E-F78F-11B861B8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Step by Step workshop</a:t>
            </a:r>
            <a:endParaRPr lang="es-ES" sz="4800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A7849-DDEC-309D-67AF-1FC04340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will learn how to navigate our file system, like file explorer or whatever it is MACINTOSH USES.</a:t>
            </a:r>
          </a:p>
          <a:p>
            <a:r>
              <a:rPr lang="es-ES" sz="1800" dirty="0" err="1">
                <a:solidFill>
                  <a:schemeClr val="bg1"/>
                </a:solidFill>
              </a:rPr>
              <a:t>The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green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text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to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the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left</a:t>
            </a:r>
            <a:r>
              <a:rPr lang="es-ES" sz="1800" dirty="0">
                <a:solidFill>
                  <a:schemeClr val="bg1"/>
                </a:solidFill>
              </a:rPr>
              <a:t>, </a:t>
            </a:r>
            <a:r>
              <a:rPr lang="es-ES" sz="1800" dirty="0" err="1">
                <a:solidFill>
                  <a:schemeClr val="bg1"/>
                </a:solidFill>
              </a:rPr>
              <a:t>before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the</a:t>
            </a:r>
            <a:r>
              <a:rPr lang="es-ES" sz="1800" dirty="0">
                <a:solidFill>
                  <a:schemeClr val="bg1"/>
                </a:solidFill>
              </a:rPr>
              <a:t> @ </a:t>
            </a:r>
            <a:r>
              <a:rPr lang="es-ES" sz="1800" dirty="0" err="1">
                <a:solidFill>
                  <a:schemeClr val="bg1"/>
                </a:solidFill>
              </a:rPr>
              <a:t>indicates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the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user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that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is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currently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logged</a:t>
            </a:r>
            <a:r>
              <a:rPr lang="es-ES" sz="1800" dirty="0">
                <a:solidFill>
                  <a:schemeClr val="bg1"/>
                </a:solidFill>
              </a:rPr>
              <a:t> in. </a:t>
            </a:r>
            <a:r>
              <a:rPr lang="es-ES" sz="1800" dirty="0" err="1">
                <a:solidFill>
                  <a:schemeClr val="bg1"/>
                </a:solidFill>
              </a:rPr>
              <a:t>It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is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the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same</a:t>
            </a:r>
            <a:r>
              <a:rPr lang="es-ES" sz="1800" dirty="0">
                <a:solidFill>
                  <a:schemeClr val="bg1"/>
                </a:solidFill>
              </a:rPr>
              <a:t> in Windows!</a:t>
            </a:r>
          </a:p>
          <a:p>
            <a:r>
              <a:rPr lang="es-ES" sz="1800" dirty="0">
                <a:solidFill>
                  <a:schemeClr val="bg1"/>
                </a:solidFill>
              </a:rPr>
              <a:t>In </a:t>
            </a:r>
            <a:r>
              <a:rPr lang="es-ES" sz="1800" dirty="0" err="1">
                <a:solidFill>
                  <a:schemeClr val="bg1"/>
                </a:solidFill>
              </a:rPr>
              <a:t>your</a:t>
            </a:r>
            <a:r>
              <a:rPr lang="es-ES" sz="1800" dirty="0">
                <a:solidFill>
                  <a:schemeClr val="bg1"/>
                </a:solidFill>
              </a:rPr>
              <a:t> case, </a:t>
            </a:r>
            <a:r>
              <a:rPr lang="es-ES" sz="1800" dirty="0" err="1">
                <a:solidFill>
                  <a:schemeClr val="bg1"/>
                </a:solidFill>
              </a:rPr>
              <a:t>it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is</a:t>
            </a:r>
            <a:r>
              <a:rPr lang="es-ES" sz="1800" dirty="0">
                <a:solidFill>
                  <a:schemeClr val="bg1"/>
                </a:solidFill>
              </a:rPr>
              <a:t> user1, user2, etc.</a:t>
            </a:r>
          </a:p>
          <a:p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The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blinking</a:t>
            </a:r>
            <a:r>
              <a:rPr lang="es-ES" sz="1800" dirty="0">
                <a:solidFill>
                  <a:schemeClr val="bg1"/>
                </a:solidFill>
              </a:rPr>
              <a:t> box </a:t>
            </a:r>
            <a:r>
              <a:rPr lang="es-ES" sz="1800" dirty="0" err="1">
                <a:solidFill>
                  <a:schemeClr val="bg1"/>
                </a:solidFill>
              </a:rPr>
              <a:t>indicates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where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you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will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type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commands</a:t>
            </a:r>
            <a:r>
              <a:rPr lang="es-ES" sz="1800" dirty="0">
                <a:solidFill>
                  <a:schemeClr val="bg1"/>
                </a:solidFill>
              </a:rPr>
              <a:t>. </a:t>
            </a:r>
            <a:r>
              <a:rPr lang="es-ES" sz="1800" dirty="0" err="1">
                <a:solidFill>
                  <a:schemeClr val="bg1"/>
                </a:solidFill>
              </a:rPr>
              <a:t>Some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useful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commands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will</a:t>
            </a:r>
            <a:r>
              <a:rPr lang="es-ES" sz="1800" dirty="0">
                <a:solidFill>
                  <a:schemeClr val="bg1"/>
                </a:solidFill>
              </a:rPr>
              <a:t> be </a:t>
            </a:r>
            <a:r>
              <a:rPr lang="es-ES" sz="1800" dirty="0" err="1">
                <a:solidFill>
                  <a:schemeClr val="bg1"/>
                </a:solidFill>
              </a:rPr>
              <a:t>used</a:t>
            </a:r>
            <a:r>
              <a:rPr lang="es-ES" sz="1800" dirty="0">
                <a:solidFill>
                  <a:schemeClr val="bg1"/>
                </a:solidFill>
              </a:rPr>
              <a:t>.</a:t>
            </a:r>
            <a:br>
              <a:rPr lang="es-ES" sz="1800" dirty="0">
                <a:solidFill>
                  <a:schemeClr val="bg1"/>
                </a:solidFill>
              </a:rPr>
            </a:br>
            <a:br>
              <a:rPr lang="es-ES" sz="1800" dirty="0">
                <a:solidFill>
                  <a:schemeClr val="bg1"/>
                </a:solidFill>
              </a:rPr>
            </a:br>
            <a:r>
              <a:rPr lang="es-ES" sz="1800" dirty="0">
                <a:solidFill>
                  <a:schemeClr val="bg1"/>
                </a:solidFill>
              </a:rPr>
              <a:t>Try </a:t>
            </a:r>
            <a:r>
              <a:rPr lang="es-ES" sz="1800" dirty="0" err="1">
                <a:solidFill>
                  <a:schemeClr val="bg1"/>
                </a:solidFill>
              </a:rPr>
              <a:t>typing</a:t>
            </a:r>
            <a:r>
              <a:rPr lang="es-ES" sz="1800" dirty="0">
                <a:solidFill>
                  <a:schemeClr val="bg1"/>
                </a:solidFill>
              </a:rPr>
              <a:t> “ </a:t>
            </a:r>
            <a:r>
              <a:rPr lang="es-ES" sz="1800" dirty="0" err="1">
                <a:solidFill>
                  <a:schemeClr val="bg1"/>
                </a:solidFill>
              </a:rPr>
              <a:t>ls</a:t>
            </a:r>
            <a:r>
              <a:rPr lang="es-ES" sz="1800" dirty="0">
                <a:solidFill>
                  <a:schemeClr val="bg1"/>
                </a:solidFill>
              </a:rPr>
              <a:t> “ !</a:t>
            </a:r>
          </a:p>
        </p:txBody>
      </p:sp>
    </p:spTree>
    <p:extLst>
      <p:ext uri="{BB962C8B-B14F-4D97-AF65-F5344CB8AC3E}">
        <p14:creationId xmlns:p14="http://schemas.microsoft.com/office/powerpoint/2010/main" val="3262268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5259FF-2CD2-464D-BC10-9D4C3208B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Step by Step workshop</a:t>
            </a:r>
            <a:endParaRPr lang="es-ES" sz="4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3F85-8F11-4BC8-818C-BC5B0828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Continue changing directory to whatever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Now we will look at the physical connections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endParaRPr lang="es-E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1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1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3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15">
            <a:extLst>
              <a:ext uri="{FF2B5EF4-FFF2-40B4-BE49-F238E27FC236}">
                <a16:creationId xmlns:a16="http://schemas.microsoft.com/office/drawing/2014/main" id="{1037B6F1-6E0E-4B3A-9C8C-5C760B9A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6C61A116-B0D0-46CE-AD62-88CB98896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D961F17C-39C3-41AD-BB0A-2462DEA5D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D793267A-A22C-4A15-A827-12AF58839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A057997E-E930-453E-A3BF-3D9FE3188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0C86E5D9-6D7D-43E0-9D09-F04E55344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2595859C-E2B7-4685-AD44-51AD6D980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4B334B-4BE5-7961-4F2E-0C4CF548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274214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by Step Workshop</a:t>
            </a:r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25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31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33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A951E-4719-B005-65FF-463D09C19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1" y="1809750"/>
            <a:ext cx="6278370" cy="429116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breadboard connections are as shown in the diagram: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If you wanted 2 components to be connected, they would be on the same row.</a:t>
            </a:r>
          </a:p>
        </p:txBody>
      </p:sp>
      <p:pic>
        <p:nvPicPr>
          <p:cNvPr id="7" name="Content Placeholder 6" descr="A picture containing screenshot, rectangle, line, pattern&#10;&#10;Description automatically generated">
            <a:extLst>
              <a:ext uri="{FF2B5EF4-FFF2-40B4-BE49-F238E27FC236}">
                <a16:creationId xmlns:a16="http://schemas.microsoft.com/office/drawing/2014/main" id="{7588BBA1-5477-3785-49CB-FBB6D3BB5B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55" y="1894111"/>
            <a:ext cx="4134103" cy="3100577"/>
          </a:xfrm>
          <a:prstGeom prst="rect">
            <a:avLst/>
          </a:prstGeom>
        </p:spPr>
      </p:pic>
      <p:grpSp>
        <p:nvGrpSpPr>
          <p:cNvPr id="59" name="Group 39">
            <a:extLst>
              <a:ext uri="{FF2B5EF4-FFF2-40B4-BE49-F238E27FC236}">
                <a16:creationId xmlns:a16="http://schemas.microsoft.com/office/drawing/2014/main" id="{74A0C021-793F-4B70-9A53-E47075280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CD614A-3CCE-4330-AE17-48091179D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FA8D3B6-899E-4CEE-8857-D269EA71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1554FFB-6C3F-4A0F-94D6-F20F702BD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3B052F2-E5D8-4C45-81D0-03BC8CAB7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9057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37B6F1-6E0E-4B3A-9C8C-5C760B9A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61A116-B0D0-46CE-AD62-88CB98896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61F17C-39C3-41AD-BB0A-2462DEA5D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93267A-A22C-4A15-A827-12AF58839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057997E-E930-453E-A3BF-3D9FE3188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C86E5D9-6D7D-43E0-9D09-F04E55344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595859C-E2B7-4685-AD44-51AD6D980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A600C6-3FF6-6D1F-50D0-B75A9EF7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274214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by Step Workshop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4B514-B6B4-A682-0CF5-D9448C47E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965" y="2335911"/>
            <a:ext cx="6456010" cy="323025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Follow the instructions to connect each cable in its proper position, this will allow the Potato to communicate with the sensor via the I2C connection type.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Please ask for help if you are unsure!</a:t>
            </a:r>
          </a:p>
        </p:txBody>
      </p:sp>
      <p:pic>
        <p:nvPicPr>
          <p:cNvPr id="6" name="Content Placeholder 5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84616FDB-4D4C-8B01-E476-767D4D6D6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846" y="692052"/>
            <a:ext cx="4128521" cy="550469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4A0C021-793F-4B70-9A53-E47075280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CCD614A-3CCE-4330-AE17-48091179D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A8D3B6-899E-4CEE-8857-D269EA71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1554FFB-6C3F-4A0F-94D6-F20F702BD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3B052F2-E5D8-4C45-81D0-03BC8CAB7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466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F0C355-2DCE-88CC-EC8C-8C741D12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Step by Step workshop</a:t>
            </a:r>
            <a:endParaRPr lang="es-E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F41E9-E685-BC91-82BA-85A15C49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152" y="630936"/>
            <a:ext cx="4978592" cy="5626957"/>
          </a:xfrm>
          <a:noFill/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Once everything is connected, we will verify the connection by typing the following in the terminal: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bg1"/>
                </a:solidFill>
              </a:rPr>
              <a:t>sudo i2cdetect –y 1 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This will verify that it is connected properly if you see a number like: 0x76</a:t>
            </a:r>
            <a:endParaRPr lang="es-E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153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10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12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14">
            <a:extLst>
              <a:ext uri="{FF2B5EF4-FFF2-40B4-BE49-F238E27FC236}">
                <a16:creationId xmlns:a16="http://schemas.microsoft.com/office/drawing/2014/main" id="{2EEEBBCF-2738-42F5-ABD6-988176026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3" name="Oval 15">
              <a:extLst>
                <a:ext uri="{FF2B5EF4-FFF2-40B4-BE49-F238E27FC236}">
                  <a16:creationId xmlns:a16="http://schemas.microsoft.com/office/drawing/2014/main" id="{8BFC0AF3-A22A-4B9E-9BBE-06CEA5C6C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F3F06202-3837-419A-A87F-1DC63E427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17">
              <a:extLst>
                <a:ext uri="{FF2B5EF4-FFF2-40B4-BE49-F238E27FC236}">
                  <a16:creationId xmlns:a16="http://schemas.microsoft.com/office/drawing/2014/main" id="{18807D28-5DC1-4DAA-AE26-C6ECB3736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18">
              <a:extLst>
                <a:ext uri="{FF2B5EF4-FFF2-40B4-BE49-F238E27FC236}">
                  <a16:creationId xmlns:a16="http://schemas.microsoft.com/office/drawing/2014/main" id="{B3AE51F5-8D05-42B8-AB92-06F38F33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19">
              <a:extLst>
                <a:ext uri="{FF2B5EF4-FFF2-40B4-BE49-F238E27FC236}">
                  <a16:creationId xmlns:a16="http://schemas.microsoft.com/office/drawing/2014/main" id="{7A1E4EBF-44BC-4352-B089-A5147758F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20">
              <a:extLst>
                <a:ext uri="{FF2B5EF4-FFF2-40B4-BE49-F238E27FC236}">
                  <a16:creationId xmlns:a16="http://schemas.microsoft.com/office/drawing/2014/main" id="{29B4D6D7-8203-4D69-A752-16AB700D7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A6B4BF-8A17-E84C-E7A4-A4B276942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99" y="684406"/>
            <a:ext cx="5867716" cy="131876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Step by Step workshop</a:t>
            </a:r>
          </a:p>
        </p:txBody>
      </p:sp>
      <p:sp>
        <p:nvSpPr>
          <p:cNvPr id="69" name="Rectangle 22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24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3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3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Content Placeholder 5" descr="A picture containing text, screenshot, menu&#10;&#10;Description automatically generated">
            <a:extLst>
              <a:ext uri="{FF2B5EF4-FFF2-40B4-BE49-F238E27FC236}">
                <a16:creationId xmlns:a16="http://schemas.microsoft.com/office/drawing/2014/main" id="{4F89B1BD-F0A2-4116-F887-77C9417E1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3" r="3124" b="2"/>
          <a:stretch/>
        </p:blipFill>
        <p:spPr>
          <a:xfrm>
            <a:off x="6165620" y="2045097"/>
            <a:ext cx="5643601" cy="3578745"/>
          </a:xfrm>
          <a:prstGeom prst="rect">
            <a:avLst/>
          </a:prstGeom>
        </p:spPr>
      </p:pic>
      <p:grpSp>
        <p:nvGrpSpPr>
          <p:cNvPr id="73" name="Group 38">
            <a:extLst>
              <a:ext uri="{FF2B5EF4-FFF2-40B4-BE49-F238E27FC236}">
                <a16:creationId xmlns:a16="http://schemas.microsoft.com/office/drawing/2014/main" id="{298B576C-FDA2-46DE-8408-3A76DCF5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4AEA101-943D-4073-AD87-C8D78316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103D701-5E08-4A2A-AE99-626C6463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DF778A-A412-4E7C-9B61-E33D13A5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EC28832-D2CA-45C0-9C43-0AF998532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68F8-2FD7-4F03-1915-B6EFBD776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014" y="2696263"/>
            <a:ext cx="5867720" cy="222351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Once we are all connected, we can try running the following command:</a:t>
            </a:r>
          </a:p>
          <a:p>
            <a:r>
              <a:rPr lang="en-US" sz="1800" dirty="0">
                <a:solidFill>
                  <a:schemeClr val="bg1"/>
                </a:solidFill>
              </a:rPr>
              <a:t>python3 grove_temperature_humidity_bme680.py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Now, in the terminal, you should see different data be shown by the sensor!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3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E92AD73-1B82-BC87-42D7-165D5EBD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Testing</a:t>
            </a:r>
            <a:endParaRPr lang="es-ES" sz="480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C90BE8-D9AF-5820-AB91-7224751F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We cannot be called engineers if we do not test our creations.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Let’s try testing our creation by comparing the results with the Internet, changing the code parameters, or performing a rigorous stress test!</a:t>
            </a:r>
            <a:endParaRPr lang="es-E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3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C28794-3B89-462C-BE95-927A51D7D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1BF76-D9C8-49D3-9A7F-D43C497C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725E28-0B8D-4475-B982-E917DD91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BBCC53-8CD7-412D-8B75-32746A401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1CA390-7DB2-4336-AE30-D1245539B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B142E3-1E67-41E6-BEF7-5DA0E1CAF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611634-74D3-41C3-917F-5A308A999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2E809DD-CC0A-433F-A107-37592CAC2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AA5E36-771E-4967-AE44-53BC6682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E7F326-090A-45F0-9F6C-D98AF5160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20FE9C-08B6-451E-BEDA-401A81BD4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864D66-4BEF-4628-B9DC-C382A4BC2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473175-583C-4362-AD52-6A4168745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119EE6-B01F-4BDA-97B2-8BC244AD9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83EB66-70A8-4451-984C-ABF2410C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BA8CB1A-B550-452B-BB18-69D43CC92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074D70FF-D7DF-FBF9-71BF-0880D1772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553" r="-1" b="13842"/>
          <a:stretch/>
        </p:blipFill>
        <p:spPr>
          <a:xfrm>
            <a:off x="749021" y="-2704"/>
            <a:ext cx="10731726" cy="61322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CF85FD-A6A7-A17F-49F6-AD06E438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75" y="630935"/>
            <a:ext cx="7315200" cy="2912366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Communicate Results	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7C7EE6-E29C-4D84-B2C6-7B20A0FD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C23E94-A2CC-459B-9961-40250DBE6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DC685A-870A-4F1B-8A06-1DB278981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D8F22A6-4F2D-4467-A3A9-A9BE31FC9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8D5732-C263-4EED-85EF-7E7435EDE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33330-2551-00D4-3C4A-5FF26F050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75" y="3726353"/>
            <a:ext cx="7315200" cy="241390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After analyzing results from the testing phase, we communicate this analysis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Usually, we want to make a detailed document regarding the project</a:t>
            </a:r>
          </a:p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7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B22FD6-9CAF-85CD-E045-EF3ECABFE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Agenda	</a:t>
            </a:r>
          </a:p>
        </p:txBody>
      </p:sp>
      <p:graphicFrame>
        <p:nvGraphicFramePr>
          <p:cNvPr id="69" name="Content Placeholder 2">
            <a:extLst>
              <a:ext uri="{FF2B5EF4-FFF2-40B4-BE49-F238E27FC236}">
                <a16:creationId xmlns:a16="http://schemas.microsoft.com/office/drawing/2014/main" id="{C3B810A3-A37F-2819-FE2D-3A2DA6D5C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088802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118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55006F82-50D2-401C-BE85-FFEA1C196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2034F32-09B4-47B4-B550-1F1CE3D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E281959-4C2A-43BA-8C83-11E748D3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85BD03E-6111-486E-A44E-13DE7D69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AEAC14A-07C6-4D53-B462-9F09A96B7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EE382AD-4EFB-4F1D-87D8-BBAFF1A14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F9C3030-DD76-46ED-8C3D-5E6B155D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774AC63-66CE-4E5C-9DAF-71E4E0C0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74276B0-1AE1-4BAA-A117-B59701260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E44C35-88BD-680C-9B60-07439BEA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97" y="1586946"/>
            <a:ext cx="5867716" cy="305002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Engineering Approach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CECCE4-3046-4A76-B4C0-767A625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6F309B0-04E5-4883-9605-1364452C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1AE0B5-579B-4455-9159-4E4F0A8C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D011DD2-D339-42A2-B916-5E9494D4A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E43332E-2051-4B76-BC37-83CA62919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B80359C-87A2-4B25-838D-8F833616F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096F20E2-F42F-4B71-8BC5-478533FE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4039184-A11C-46AE-854D-8B229443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D2F1956-BECA-4651-82AD-00D7D7F59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3F1C39C-42B5-430D-84F0-7018DD01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A7D71D2-799A-4C6D-AD0E-D7BCF15E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9B72C0-DA11-4A2F-BADC-5BD946CFD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diagram of a solution&#10;&#10;Description automatically generated with low confidence">
            <a:extLst>
              <a:ext uri="{FF2B5EF4-FFF2-40B4-BE49-F238E27FC236}">
                <a16:creationId xmlns:a16="http://schemas.microsoft.com/office/drawing/2014/main" id="{B598783E-C511-8FCA-20FC-154D79E5C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0" t="279" r="16216" b="-276"/>
          <a:stretch/>
        </p:blipFill>
        <p:spPr>
          <a:xfrm>
            <a:off x="6691361" y="807180"/>
            <a:ext cx="4699518" cy="5431517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219C598-7B69-490E-97B6-4E4DC4964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62055" y="850149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504F69-53C8-4088-9C6A-56FFDA331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5EDE870-C63A-4D06-A144-9652B7D89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B714C2-8F44-4A42-BA66-2516AFA81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844F522-4E10-42B1-840D-5959A9639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56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18675A-E610-7A10-18EC-59D28F6A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Define the Problem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9C34-B373-0C1F-A569-3890F80DC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the problem?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Who has this problem?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Why is this problem important? </a:t>
            </a:r>
          </a:p>
        </p:txBody>
      </p:sp>
    </p:spTree>
    <p:extLst>
      <p:ext uri="{BB962C8B-B14F-4D97-AF65-F5344CB8AC3E}">
        <p14:creationId xmlns:p14="http://schemas.microsoft.com/office/powerpoint/2010/main" val="129606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66">
            <a:extLst>
              <a:ext uri="{FF2B5EF4-FFF2-40B4-BE49-F238E27FC236}">
                <a16:creationId xmlns:a16="http://schemas.microsoft.com/office/drawing/2014/main" id="{55006F82-50D2-401C-BE85-FFEA1C196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68">
            <a:extLst>
              <a:ext uri="{FF2B5EF4-FFF2-40B4-BE49-F238E27FC236}">
                <a16:creationId xmlns:a16="http://schemas.microsoft.com/office/drawing/2014/main" id="{32034F32-09B4-47B4-B550-1F1CE3D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59A513-84FC-4F08-805E-C51CE7F5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E7B3778-847D-49DE-9ED7-3ECD207FE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4973CB-E945-49D8-8629-2564A339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A359CA1-D061-41BA-8920-ED22CB4FC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7996946-DE01-4AD1-A6A3-9FA06DBAC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0331899-34B3-4B61-9479-5321983D7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E8B424E-2AB2-41D8-92DD-A44E6F5E4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176810-7E59-257F-FBDB-4458F97F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846" y="630936"/>
            <a:ext cx="5867716" cy="3050025"/>
          </a:xfrm>
          <a:noFill/>
        </p:spPr>
        <p:txBody>
          <a:bodyPr anchor="b">
            <a:normAutofit/>
          </a:bodyPr>
          <a:lstStyle/>
          <a:p>
            <a:r>
              <a:rPr lang="en-US" sz="480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Mind Map Exercise	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FCECCE4-3046-4A76-B4C0-767A625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6F309B0-04E5-4883-9605-1364452C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11AE0B5-579B-4455-9159-4E4F0A8C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D011DD2-D339-42A2-B916-5E9494D4A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E43332E-2051-4B76-BC37-83CA62919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B80359C-87A2-4B25-838D-8F833616F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96F20E2-F42F-4B71-8BC5-478533FE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039184-A11C-46AE-854D-8B229443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D2F1956-BECA-4651-82AD-00D7D7F59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3F1C39C-42B5-430D-84F0-7018DD01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A7D71D2-799A-4C6D-AD0E-D7BCF15E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C9B72C0-DA11-4A2F-BADC-5BD946CFD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228821-A3F7-7DA7-3728-67229581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9" y="1307277"/>
            <a:ext cx="4134103" cy="4218472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2A2A379C-12FD-4404-BDF2-B7EFF0593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F7C94E4-4224-4270-BF49-210D02281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72932-A744-4DBC-92F9-C390AC5D0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77255D0-F5AE-4538-8BA0-27F44A240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7F9E288-385B-4C5F-BF47-8170ED51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CAF60-BD8C-846A-D223-84F74AD8B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8846" y="3834245"/>
            <a:ext cx="5867720" cy="2423647"/>
          </a:xfrm>
          <a:noFill/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Using your table, open up a sketching application such as notes and create a mind map answering the questions</a:t>
            </a:r>
          </a:p>
        </p:txBody>
      </p:sp>
    </p:spTree>
    <p:extLst>
      <p:ext uri="{BB962C8B-B14F-4D97-AF65-F5344CB8AC3E}">
        <p14:creationId xmlns:p14="http://schemas.microsoft.com/office/powerpoint/2010/main" val="7924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1" descr="Maze">
            <a:extLst>
              <a:ext uri="{FF2B5EF4-FFF2-40B4-BE49-F238E27FC236}">
                <a16:creationId xmlns:a16="http://schemas.microsoft.com/office/drawing/2014/main" id="{C44FFB4A-095C-89FD-D4D8-EA5095BF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7EB82-F6DD-6747-336B-8E95EA070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Define the Problem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E5FA-CF34-68D2-89F7-7FE60508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Problem Statement: Find a way to measure weather conditions / atmospheric conditions locally without relying on internet or remote sensors.</a:t>
            </a:r>
          </a:p>
        </p:txBody>
      </p:sp>
    </p:spTree>
    <p:extLst>
      <p:ext uri="{BB962C8B-B14F-4D97-AF65-F5344CB8AC3E}">
        <p14:creationId xmlns:p14="http://schemas.microsoft.com/office/powerpoint/2010/main" val="121456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ather station on a tripod&#10;&#10;Description automatically generated with low confidence">
            <a:extLst>
              <a:ext uri="{FF2B5EF4-FFF2-40B4-BE49-F238E27FC236}">
                <a16:creationId xmlns:a16="http://schemas.microsoft.com/office/drawing/2014/main" id="{1917738E-8F48-4D62-D772-2509C0947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6EA48-6152-4C6C-1919-E3577428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62259"/>
            <a:ext cx="5079539" cy="36642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Research</a:t>
            </a:r>
            <a:r>
              <a:rPr lang="en-US" sz="4800"/>
              <a:t> 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51552-887E-6921-8E87-57A994EDF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5079540" cy="174327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3600" baseline="30000">
                <a:solidFill>
                  <a:schemeClr val="tx1"/>
                </a:solidFill>
              </a:rPr>
              <a:t>What is a weather station?</a:t>
            </a:r>
          </a:p>
          <a:p>
            <a:r>
              <a:rPr lang="en-US" sz="3600" baseline="30000">
                <a:solidFill>
                  <a:schemeClr val="tx1"/>
                </a:solidFill>
              </a:rPr>
              <a:t>What are the components for a weather station?</a:t>
            </a:r>
          </a:p>
          <a:p>
            <a:r>
              <a:rPr lang="en-US" sz="3600" baseline="30000">
                <a:solidFill>
                  <a:schemeClr val="tx1"/>
                </a:solidFill>
              </a:rPr>
              <a:t>What do we need to make </a:t>
            </a:r>
            <a:r>
              <a:rPr lang="en-US" sz="3600" b="1" baseline="30000">
                <a:solidFill>
                  <a:schemeClr val="tx1"/>
                </a:solidFill>
              </a:rPr>
              <a:t>our</a:t>
            </a:r>
            <a:r>
              <a:rPr lang="en-US" sz="3600" baseline="30000">
                <a:solidFill>
                  <a:schemeClr val="tx1"/>
                </a:solidFill>
              </a:rPr>
              <a:t> weather station?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012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4" descr="Thundercloud at sunset">
            <a:extLst>
              <a:ext uri="{FF2B5EF4-FFF2-40B4-BE49-F238E27FC236}">
                <a16:creationId xmlns:a16="http://schemas.microsoft.com/office/drawing/2014/main" id="{82966754-DF41-013C-5912-5E23209E6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7EDD6-DCEA-96F5-63DF-B9442BFE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What is a Weather Station	</a:t>
            </a:r>
          </a:p>
        </p:txBody>
      </p:sp>
      <p:cxnSp>
        <p:nvCxnSpPr>
          <p:cNvPr id="35" name="Straight Connector 1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64EF-5BCA-6BE5-F237-3CD46B60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an observation post where weather conditions and meteorological data are observed and recorded.</a:t>
            </a:r>
          </a:p>
          <a:p>
            <a:r>
              <a:rPr lang="en-US" sz="2000">
                <a:solidFill>
                  <a:srgbClr val="FFFFFF"/>
                </a:solidFill>
              </a:rPr>
              <a:t>Most weather stations will measure temperature, humidity, barometric pressure, wind speed and direction, and rainfall.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4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379</TotalTime>
  <Words>1096</Words>
  <Application>Microsoft Office PowerPoint</Application>
  <PresentationFormat>Widescreen</PresentationFormat>
  <Paragraphs>126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Weather Station Workshop</vt:lpstr>
      <vt:lpstr>Introduction</vt:lpstr>
      <vt:lpstr>Agenda </vt:lpstr>
      <vt:lpstr>Engineering Approach</vt:lpstr>
      <vt:lpstr>Define the Problem</vt:lpstr>
      <vt:lpstr>Mind Map Exercise </vt:lpstr>
      <vt:lpstr>Define the Problem</vt:lpstr>
      <vt:lpstr>Research </vt:lpstr>
      <vt:lpstr>What is a Weather Station </vt:lpstr>
      <vt:lpstr>What are the components for a weather station ? </vt:lpstr>
      <vt:lpstr>What to we need to make our workstation?</vt:lpstr>
      <vt:lpstr> Computer Ideas</vt:lpstr>
      <vt:lpstr>Brainstorm</vt:lpstr>
      <vt:lpstr>Best Solutions</vt:lpstr>
      <vt:lpstr>Best Solutions</vt:lpstr>
      <vt:lpstr>Best Solutions</vt:lpstr>
      <vt:lpstr>Step by Step workshop</vt:lpstr>
      <vt:lpstr>Step by Step workshop</vt:lpstr>
      <vt:lpstr>Step by Step workshop</vt:lpstr>
      <vt:lpstr>Step by Step workshop</vt:lpstr>
      <vt:lpstr>Step by Step workshop</vt:lpstr>
      <vt:lpstr>Step by Step workshop</vt:lpstr>
      <vt:lpstr>Step by Step workshop</vt:lpstr>
      <vt:lpstr>Step by Step Workshop</vt:lpstr>
      <vt:lpstr>Step by Step Workshop</vt:lpstr>
      <vt:lpstr>Step by Step workshop</vt:lpstr>
      <vt:lpstr>Step by Step workshop</vt:lpstr>
      <vt:lpstr>Testing</vt:lpstr>
      <vt:lpstr>Communicate 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Station Workshop</dc:title>
  <dc:creator>JusTicE MaGiC</dc:creator>
  <cp:lastModifiedBy>JusTicE MaGiC</cp:lastModifiedBy>
  <cp:revision>1</cp:revision>
  <dcterms:created xsi:type="dcterms:W3CDTF">2023-06-01T01:45:52Z</dcterms:created>
  <dcterms:modified xsi:type="dcterms:W3CDTF">2023-06-01T22:05:35Z</dcterms:modified>
</cp:coreProperties>
</file>